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50"/>
    <p:restoredTop sz="94698"/>
  </p:normalViewPr>
  <p:slideViewPr>
    <p:cSldViewPr>
      <p:cViewPr>
        <p:scale>
          <a:sx n="78" d="100"/>
          <a:sy n="78" d="100"/>
        </p:scale>
        <p:origin x="-918" y="14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presProps" Target="presProps.xml"  /><Relationship Id="rId31" Type="http://schemas.openxmlformats.org/officeDocument/2006/relationships/viewProps" Target="viewProps.xml"  /><Relationship Id="rId32" Type="http://schemas.openxmlformats.org/officeDocument/2006/relationships/theme" Target="theme/theme1.xml"  /><Relationship Id="rId33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F2D92-3353-4108-9E10-169769E19B7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321B23B9-39B4-488F-BA57-292ED173A505}">
      <dgm:prSet phldrT="[텍스트]"/>
      <dgm:spPr/>
      <dgm:t>
        <a:bodyPr/>
        <a:lstStyle/>
        <a:p>
          <a:pPr latinLnBrk="1"/>
          <a:r>
            <a:rPr lang="ko-KR" altLang="en-US" dirty="0" smtClean="0"/>
            <a:t>맥주</a:t>
          </a:r>
          <a:endParaRPr lang="ko-KR" altLang="en-US" dirty="0"/>
        </a:p>
      </dgm:t>
    </dgm:pt>
    <dgm:pt modelId="{42B5F342-1144-4B49-8FF3-5F4B96C2724B}" type="parTrans" cxnId="{D1E3C56B-4933-491A-B5F5-3692C37196F7}">
      <dgm:prSet/>
      <dgm:spPr/>
      <dgm:t>
        <a:bodyPr/>
        <a:lstStyle/>
        <a:p>
          <a:pPr latinLnBrk="1"/>
          <a:endParaRPr lang="ko-KR" altLang="en-US"/>
        </a:p>
      </dgm:t>
    </dgm:pt>
    <dgm:pt modelId="{C20FF4BD-6A02-4F52-BCA1-B2839B3CAE9E}" type="sibTrans" cxnId="{D1E3C56B-4933-491A-B5F5-3692C37196F7}">
      <dgm:prSet/>
      <dgm:spPr/>
      <dgm:t>
        <a:bodyPr/>
        <a:lstStyle/>
        <a:p>
          <a:pPr latinLnBrk="1"/>
          <a:endParaRPr lang="ko-KR" altLang="en-US"/>
        </a:p>
      </dgm:t>
    </dgm:pt>
    <dgm:pt modelId="{796071F1-0246-44D9-8AA7-D30C40A1C274}">
      <dgm:prSet phldrT="[텍스트]"/>
      <dgm:spPr/>
      <dgm:t>
        <a:bodyPr/>
        <a:lstStyle/>
        <a:p>
          <a:pPr latinLnBrk="1"/>
          <a:r>
            <a:rPr lang="ko-KR" altLang="en-US" dirty="0" smtClean="0"/>
            <a:t>홉</a:t>
          </a:r>
          <a:endParaRPr lang="ko-KR" altLang="en-US" dirty="0"/>
        </a:p>
      </dgm:t>
    </dgm:pt>
    <dgm:pt modelId="{920FE7FE-9487-4E4A-AEFB-318ACE5B8A51}" type="parTrans" cxnId="{893AB884-9F51-4888-881A-06828B904253}">
      <dgm:prSet/>
      <dgm:spPr/>
      <dgm:t>
        <a:bodyPr/>
        <a:lstStyle/>
        <a:p>
          <a:pPr latinLnBrk="1"/>
          <a:endParaRPr lang="ko-KR" altLang="en-US"/>
        </a:p>
      </dgm:t>
    </dgm:pt>
    <dgm:pt modelId="{134951B0-35C8-4C10-A67A-E02355A669B6}" type="sibTrans" cxnId="{893AB884-9F51-4888-881A-06828B904253}">
      <dgm:prSet/>
      <dgm:spPr/>
      <dgm:t>
        <a:bodyPr/>
        <a:lstStyle/>
        <a:p>
          <a:pPr latinLnBrk="1"/>
          <a:endParaRPr lang="ko-KR" altLang="en-US"/>
        </a:p>
      </dgm:t>
    </dgm:pt>
    <dgm:pt modelId="{0C99C8DC-645D-4016-8797-D07F2D569D45}">
      <dgm:prSet phldrT="[텍스트]"/>
      <dgm:spPr/>
      <dgm:t>
        <a:bodyPr/>
        <a:lstStyle/>
        <a:p>
          <a:pPr latinLnBrk="1"/>
          <a:r>
            <a:rPr lang="ko-KR" altLang="en-US" dirty="0" smtClean="0"/>
            <a:t>효모</a:t>
          </a:r>
          <a:endParaRPr lang="ko-KR" altLang="en-US" dirty="0"/>
        </a:p>
      </dgm:t>
    </dgm:pt>
    <dgm:pt modelId="{09B8FCD4-7FFE-49BE-8703-4328C24DB865}" type="parTrans" cxnId="{6D45B2C4-015E-4C9D-921A-4588D0B1351C}">
      <dgm:prSet/>
      <dgm:spPr/>
      <dgm:t>
        <a:bodyPr/>
        <a:lstStyle/>
        <a:p>
          <a:pPr latinLnBrk="1"/>
          <a:endParaRPr lang="ko-KR" altLang="en-US"/>
        </a:p>
      </dgm:t>
    </dgm:pt>
    <dgm:pt modelId="{2AC10098-1588-4BC1-A19B-578967F57F8D}" type="sibTrans" cxnId="{6D45B2C4-015E-4C9D-921A-4588D0B1351C}">
      <dgm:prSet/>
      <dgm:spPr/>
      <dgm:t>
        <a:bodyPr/>
        <a:lstStyle/>
        <a:p>
          <a:pPr latinLnBrk="1"/>
          <a:endParaRPr lang="ko-KR" altLang="en-US"/>
        </a:p>
      </dgm:t>
    </dgm:pt>
    <dgm:pt modelId="{F154BDE0-893C-4F2A-A833-50C10608A39E}">
      <dgm:prSet phldrT="[텍스트]"/>
      <dgm:spPr/>
      <dgm:t>
        <a:bodyPr/>
        <a:lstStyle/>
        <a:p>
          <a:pPr latinLnBrk="1"/>
          <a:r>
            <a:rPr lang="ko-KR" altLang="en-US" dirty="0" smtClean="0"/>
            <a:t>물</a:t>
          </a:r>
          <a:endParaRPr lang="ko-KR" altLang="en-US" dirty="0"/>
        </a:p>
      </dgm:t>
    </dgm:pt>
    <dgm:pt modelId="{A1DFFEB2-208B-4060-A40F-633449A684AD}" type="parTrans" cxnId="{E5E01D44-0511-4424-B2DE-56E9A30CC29D}">
      <dgm:prSet/>
      <dgm:spPr/>
      <dgm:t>
        <a:bodyPr/>
        <a:lstStyle/>
        <a:p>
          <a:pPr latinLnBrk="1"/>
          <a:endParaRPr lang="ko-KR" altLang="en-US"/>
        </a:p>
      </dgm:t>
    </dgm:pt>
    <dgm:pt modelId="{22E68398-19B2-4301-B7D4-67133B1F6666}" type="sibTrans" cxnId="{E5E01D44-0511-4424-B2DE-56E9A30CC29D}">
      <dgm:prSet/>
      <dgm:spPr/>
      <dgm:t>
        <a:bodyPr/>
        <a:lstStyle/>
        <a:p>
          <a:pPr latinLnBrk="1"/>
          <a:endParaRPr lang="ko-KR" altLang="en-US"/>
        </a:p>
      </dgm:t>
    </dgm:pt>
    <dgm:pt modelId="{82CCCD36-EC46-4EA0-9F3B-0B71E45C56F2}">
      <dgm:prSet phldrT="[텍스트]"/>
      <dgm:spPr/>
      <dgm:t>
        <a:bodyPr/>
        <a:lstStyle/>
        <a:p>
          <a:pPr latinLnBrk="1"/>
          <a:r>
            <a:rPr lang="ko-KR" altLang="en-US" dirty="0" smtClean="0"/>
            <a:t>맥아</a:t>
          </a:r>
          <a:endParaRPr lang="ko-KR" altLang="en-US" dirty="0"/>
        </a:p>
      </dgm:t>
    </dgm:pt>
    <dgm:pt modelId="{B6940C5A-E563-4DFF-9E34-D60798AB8FE8}" type="parTrans" cxnId="{27E1A767-651E-4099-8F89-43ECE64A9233}">
      <dgm:prSet/>
      <dgm:spPr/>
      <dgm:t>
        <a:bodyPr/>
        <a:lstStyle/>
        <a:p>
          <a:pPr latinLnBrk="1"/>
          <a:endParaRPr lang="ko-KR" altLang="en-US"/>
        </a:p>
      </dgm:t>
    </dgm:pt>
    <dgm:pt modelId="{1419DBEF-B4D6-4001-A2D3-BD1E62C535AE}" type="sibTrans" cxnId="{27E1A767-651E-4099-8F89-43ECE64A9233}">
      <dgm:prSet/>
      <dgm:spPr/>
      <dgm:t>
        <a:bodyPr/>
        <a:lstStyle/>
        <a:p>
          <a:pPr latinLnBrk="1"/>
          <a:endParaRPr lang="ko-KR" altLang="en-US"/>
        </a:p>
      </dgm:t>
    </dgm:pt>
    <dgm:pt modelId="{F534373F-CE3F-4709-8FBA-5D0999773036}" type="pres">
      <dgm:prSet presAssocID="{711F2D92-3353-4108-9E10-169769E19B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384CE4-B969-4666-88F7-C10ECF5B3EC3}" type="pres">
      <dgm:prSet presAssocID="{321B23B9-39B4-488F-BA57-292ED173A505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7C62078F-D8CA-4B54-8521-930F3121CDE9}" type="pres">
      <dgm:prSet presAssocID="{796071F1-0246-44D9-8AA7-D30C40A1C2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D77E6F-3243-4CD2-9B4F-F0FBE21567E8}" type="pres">
      <dgm:prSet presAssocID="{796071F1-0246-44D9-8AA7-D30C40A1C274}" presName="dummy" presStyleCnt="0"/>
      <dgm:spPr/>
    </dgm:pt>
    <dgm:pt modelId="{9AD6C256-A608-4097-9BA4-23397560D85E}" type="pres">
      <dgm:prSet presAssocID="{134951B0-35C8-4C10-A67A-E02355A669B6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0A2FCAD-2736-4F38-BFB2-0B7E6721048D}" type="pres">
      <dgm:prSet presAssocID="{0C99C8DC-645D-4016-8797-D07F2D569D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8D1B83-251B-48A7-AEEA-46875390E7D6}" type="pres">
      <dgm:prSet presAssocID="{0C99C8DC-645D-4016-8797-D07F2D569D45}" presName="dummy" presStyleCnt="0"/>
      <dgm:spPr/>
    </dgm:pt>
    <dgm:pt modelId="{1ABAE15C-E599-47F2-9A34-E2DAA17CA3B1}" type="pres">
      <dgm:prSet presAssocID="{2AC10098-1588-4BC1-A19B-578967F57F8D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FD09A2B-534E-4D67-A4F3-AECFEDC943F6}" type="pres">
      <dgm:prSet presAssocID="{F154BDE0-893C-4F2A-A833-50C10608A3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68B3F9-92CC-4A66-8552-D45CE57A9678}" type="pres">
      <dgm:prSet presAssocID="{F154BDE0-893C-4F2A-A833-50C10608A39E}" presName="dummy" presStyleCnt="0"/>
      <dgm:spPr/>
    </dgm:pt>
    <dgm:pt modelId="{A02DC6C0-C49B-414C-AAB6-A773224DC8BD}" type="pres">
      <dgm:prSet presAssocID="{22E68398-19B2-4301-B7D4-67133B1F6666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21C70A2F-D9A5-424E-9EFE-01B6FE11659F}" type="pres">
      <dgm:prSet presAssocID="{82CCCD36-EC46-4EA0-9F3B-0B71E45C56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0D1C5A-0305-4E61-BB86-24EC4D452535}" type="pres">
      <dgm:prSet presAssocID="{82CCCD36-EC46-4EA0-9F3B-0B71E45C56F2}" presName="dummy" presStyleCnt="0"/>
      <dgm:spPr/>
    </dgm:pt>
    <dgm:pt modelId="{97E0E723-558B-4A77-A84A-AD5BB63EC5DE}" type="pres">
      <dgm:prSet presAssocID="{1419DBEF-B4D6-4001-A2D3-BD1E62C535AE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893AB884-9F51-4888-881A-06828B904253}" srcId="{321B23B9-39B4-488F-BA57-292ED173A505}" destId="{796071F1-0246-44D9-8AA7-D30C40A1C274}" srcOrd="0" destOrd="0" parTransId="{920FE7FE-9487-4E4A-AEFB-318ACE5B8A51}" sibTransId="{134951B0-35C8-4C10-A67A-E02355A669B6}"/>
    <dgm:cxn modelId="{6D45B2C4-015E-4C9D-921A-4588D0B1351C}" srcId="{321B23B9-39B4-488F-BA57-292ED173A505}" destId="{0C99C8DC-645D-4016-8797-D07F2D569D45}" srcOrd="1" destOrd="0" parTransId="{09B8FCD4-7FFE-49BE-8703-4328C24DB865}" sibTransId="{2AC10098-1588-4BC1-A19B-578967F57F8D}"/>
    <dgm:cxn modelId="{1B61A30D-5826-44C5-AB23-740DDF3387CE}" type="presOf" srcId="{0C99C8DC-645D-4016-8797-D07F2D569D45}" destId="{50A2FCAD-2736-4F38-BFB2-0B7E6721048D}" srcOrd="0" destOrd="0" presId="urn:microsoft.com/office/officeart/2005/8/layout/radial6"/>
    <dgm:cxn modelId="{9CF8DD3F-03D3-41B0-9D88-81D63EE23333}" type="presOf" srcId="{82CCCD36-EC46-4EA0-9F3B-0B71E45C56F2}" destId="{21C70A2F-D9A5-424E-9EFE-01B6FE11659F}" srcOrd="0" destOrd="0" presId="urn:microsoft.com/office/officeart/2005/8/layout/radial6"/>
    <dgm:cxn modelId="{27E1A767-651E-4099-8F89-43ECE64A9233}" srcId="{321B23B9-39B4-488F-BA57-292ED173A505}" destId="{82CCCD36-EC46-4EA0-9F3B-0B71E45C56F2}" srcOrd="3" destOrd="0" parTransId="{B6940C5A-E563-4DFF-9E34-D60798AB8FE8}" sibTransId="{1419DBEF-B4D6-4001-A2D3-BD1E62C535AE}"/>
    <dgm:cxn modelId="{7FD8F982-4F43-40D9-8699-F593E1512E06}" type="presOf" srcId="{796071F1-0246-44D9-8AA7-D30C40A1C274}" destId="{7C62078F-D8CA-4B54-8521-930F3121CDE9}" srcOrd="0" destOrd="0" presId="urn:microsoft.com/office/officeart/2005/8/layout/radial6"/>
    <dgm:cxn modelId="{E5E01D44-0511-4424-B2DE-56E9A30CC29D}" srcId="{321B23B9-39B4-488F-BA57-292ED173A505}" destId="{F154BDE0-893C-4F2A-A833-50C10608A39E}" srcOrd="2" destOrd="0" parTransId="{A1DFFEB2-208B-4060-A40F-633449A684AD}" sibTransId="{22E68398-19B2-4301-B7D4-67133B1F6666}"/>
    <dgm:cxn modelId="{B9357BCC-3306-4A9A-B490-5B19930211AE}" type="presOf" srcId="{321B23B9-39B4-488F-BA57-292ED173A505}" destId="{BE384CE4-B969-4666-88F7-C10ECF5B3EC3}" srcOrd="0" destOrd="0" presId="urn:microsoft.com/office/officeart/2005/8/layout/radial6"/>
    <dgm:cxn modelId="{CD7E0314-D618-4C31-ACAB-2A631308D8AF}" type="presOf" srcId="{22E68398-19B2-4301-B7D4-67133B1F6666}" destId="{A02DC6C0-C49B-414C-AAB6-A773224DC8BD}" srcOrd="0" destOrd="0" presId="urn:microsoft.com/office/officeart/2005/8/layout/radial6"/>
    <dgm:cxn modelId="{089811EB-00AB-475E-8327-589F7FEA7529}" type="presOf" srcId="{711F2D92-3353-4108-9E10-169769E19B76}" destId="{F534373F-CE3F-4709-8FBA-5D0999773036}" srcOrd="0" destOrd="0" presId="urn:microsoft.com/office/officeart/2005/8/layout/radial6"/>
    <dgm:cxn modelId="{AFC37203-71EF-42E9-B7B0-7B6F0F87FD92}" type="presOf" srcId="{F154BDE0-893C-4F2A-A833-50C10608A39E}" destId="{7FD09A2B-534E-4D67-A4F3-AECFEDC943F6}" srcOrd="0" destOrd="0" presId="urn:microsoft.com/office/officeart/2005/8/layout/radial6"/>
    <dgm:cxn modelId="{C5486DEA-69BD-4710-AD6F-925388AA9359}" type="presOf" srcId="{134951B0-35C8-4C10-A67A-E02355A669B6}" destId="{9AD6C256-A608-4097-9BA4-23397560D85E}" srcOrd="0" destOrd="0" presId="urn:microsoft.com/office/officeart/2005/8/layout/radial6"/>
    <dgm:cxn modelId="{D1E3C56B-4933-491A-B5F5-3692C37196F7}" srcId="{711F2D92-3353-4108-9E10-169769E19B76}" destId="{321B23B9-39B4-488F-BA57-292ED173A505}" srcOrd="0" destOrd="0" parTransId="{42B5F342-1144-4B49-8FF3-5F4B96C2724B}" sibTransId="{C20FF4BD-6A02-4F52-BCA1-B2839B3CAE9E}"/>
    <dgm:cxn modelId="{E833BB64-43AC-4B5E-9593-75C38EB96208}" type="presOf" srcId="{2AC10098-1588-4BC1-A19B-578967F57F8D}" destId="{1ABAE15C-E599-47F2-9A34-E2DAA17CA3B1}" srcOrd="0" destOrd="0" presId="urn:microsoft.com/office/officeart/2005/8/layout/radial6"/>
    <dgm:cxn modelId="{C7BD7001-5DE6-41C1-B271-B68197668229}" type="presOf" srcId="{1419DBEF-B4D6-4001-A2D3-BD1E62C535AE}" destId="{97E0E723-558B-4A77-A84A-AD5BB63EC5DE}" srcOrd="0" destOrd="0" presId="urn:microsoft.com/office/officeart/2005/8/layout/radial6"/>
    <dgm:cxn modelId="{ADC00D89-DFF4-4E01-8392-281F5F028ABC}" type="presParOf" srcId="{F534373F-CE3F-4709-8FBA-5D0999773036}" destId="{BE384CE4-B969-4666-88F7-C10ECF5B3EC3}" srcOrd="0" destOrd="0" presId="urn:microsoft.com/office/officeart/2005/8/layout/radial6"/>
    <dgm:cxn modelId="{D4E2411D-8E10-40A9-804F-F3C579DA6BC1}" type="presParOf" srcId="{F534373F-CE3F-4709-8FBA-5D0999773036}" destId="{7C62078F-D8CA-4B54-8521-930F3121CDE9}" srcOrd="1" destOrd="0" presId="urn:microsoft.com/office/officeart/2005/8/layout/radial6"/>
    <dgm:cxn modelId="{45A84FAB-DE97-4AD0-9F17-21F67A5BD8E1}" type="presParOf" srcId="{F534373F-CE3F-4709-8FBA-5D0999773036}" destId="{22D77E6F-3243-4CD2-9B4F-F0FBE21567E8}" srcOrd="2" destOrd="0" presId="urn:microsoft.com/office/officeart/2005/8/layout/radial6"/>
    <dgm:cxn modelId="{822314FC-6852-44AA-B0F8-A282234B8B02}" type="presParOf" srcId="{F534373F-CE3F-4709-8FBA-5D0999773036}" destId="{9AD6C256-A608-4097-9BA4-23397560D85E}" srcOrd="3" destOrd="0" presId="urn:microsoft.com/office/officeart/2005/8/layout/radial6"/>
    <dgm:cxn modelId="{EE191E6C-A8D3-4276-A9E4-277C21209B6A}" type="presParOf" srcId="{F534373F-CE3F-4709-8FBA-5D0999773036}" destId="{50A2FCAD-2736-4F38-BFB2-0B7E6721048D}" srcOrd="4" destOrd="0" presId="urn:microsoft.com/office/officeart/2005/8/layout/radial6"/>
    <dgm:cxn modelId="{67ED87CA-6EC5-4FED-B507-80C7CF6DF30E}" type="presParOf" srcId="{F534373F-CE3F-4709-8FBA-5D0999773036}" destId="{D08D1B83-251B-48A7-AEEA-46875390E7D6}" srcOrd="5" destOrd="0" presId="urn:microsoft.com/office/officeart/2005/8/layout/radial6"/>
    <dgm:cxn modelId="{DC0EBE07-C9FA-4DB2-910E-96A8B118EFE2}" type="presParOf" srcId="{F534373F-CE3F-4709-8FBA-5D0999773036}" destId="{1ABAE15C-E599-47F2-9A34-E2DAA17CA3B1}" srcOrd="6" destOrd="0" presId="urn:microsoft.com/office/officeart/2005/8/layout/radial6"/>
    <dgm:cxn modelId="{DB48C05A-FE78-47B7-9B17-DB8CE95C898D}" type="presParOf" srcId="{F534373F-CE3F-4709-8FBA-5D0999773036}" destId="{7FD09A2B-534E-4D67-A4F3-AECFEDC943F6}" srcOrd="7" destOrd="0" presId="urn:microsoft.com/office/officeart/2005/8/layout/radial6"/>
    <dgm:cxn modelId="{2907467D-DC13-4814-85B7-F11BBDE9138A}" type="presParOf" srcId="{F534373F-CE3F-4709-8FBA-5D0999773036}" destId="{6968B3F9-92CC-4A66-8552-D45CE57A9678}" srcOrd="8" destOrd="0" presId="urn:microsoft.com/office/officeart/2005/8/layout/radial6"/>
    <dgm:cxn modelId="{E38A3DFC-104B-4098-AC61-711E3AF26431}" type="presParOf" srcId="{F534373F-CE3F-4709-8FBA-5D0999773036}" destId="{A02DC6C0-C49B-414C-AAB6-A773224DC8BD}" srcOrd="9" destOrd="0" presId="urn:microsoft.com/office/officeart/2005/8/layout/radial6"/>
    <dgm:cxn modelId="{753AB86B-A4B5-4A98-B592-5DA72E6938F4}" type="presParOf" srcId="{F534373F-CE3F-4709-8FBA-5D0999773036}" destId="{21C70A2F-D9A5-424E-9EFE-01B6FE11659F}" srcOrd="10" destOrd="0" presId="urn:microsoft.com/office/officeart/2005/8/layout/radial6"/>
    <dgm:cxn modelId="{CDE55A67-EFDD-4ADB-B151-2820D2FF5676}" type="presParOf" srcId="{F534373F-CE3F-4709-8FBA-5D0999773036}" destId="{020D1C5A-0305-4E61-BB86-24EC4D452535}" srcOrd="11" destOrd="0" presId="urn:microsoft.com/office/officeart/2005/8/layout/radial6"/>
    <dgm:cxn modelId="{F7B29986-EFF6-49AC-8B44-674F69F57179}" type="presParOf" srcId="{F534373F-CE3F-4709-8FBA-5D0999773036}" destId="{97E0E723-558B-4A77-A84A-AD5BB63EC5DE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202A0-29B1-41D0-B94F-092724DF6E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06FAD5F-6013-4B13-B3A7-B2845E3EE74F}">
      <dgm:prSet phldrT="[텍스트]"/>
      <dgm:spPr/>
      <dgm:t>
        <a:bodyPr/>
        <a:lstStyle/>
        <a:p>
          <a:pPr latinLnBrk="1"/>
          <a:r>
            <a:rPr lang="ko-KR" altLang="en-US" dirty="0" smtClean="0"/>
            <a:t>상면발효</a:t>
          </a:r>
          <a:endParaRPr lang="ko-KR" altLang="en-US" dirty="0"/>
        </a:p>
      </dgm:t>
    </dgm:pt>
    <dgm:pt modelId="{3C0F60D6-AA97-4D7B-8412-F0195FFB4600}" type="parTrans" cxnId="{A70DAFD2-6C46-47AB-A379-AB8B32DD80A1}">
      <dgm:prSet/>
      <dgm:spPr/>
      <dgm:t>
        <a:bodyPr/>
        <a:lstStyle/>
        <a:p>
          <a:pPr latinLnBrk="1"/>
          <a:endParaRPr lang="ko-KR" altLang="en-US"/>
        </a:p>
      </dgm:t>
    </dgm:pt>
    <dgm:pt modelId="{0C28EAA0-92E6-4C64-9592-C26191D7DDB5}" type="sibTrans" cxnId="{A70DAFD2-6C46-47AB-A379-AB8B32DD80A1}">
      <dgm:prSet/>
      <dgm:spPr/>
      <dgm:t>
        <a:bodyPr/>
        <a:lstStyle/>
        <a:p>
          <a:pPr latinLnBrk="1"/>
          <a:endParaRPr lang="ko-KR" altLang="en-US"/>
        </a:p>
      </dgm:t>
    </dgm:pt>
    <dgm:pt modelId="{D4515317-0472-4017-8EC3-7A2C1D68A79B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하면발효</a:t>
          </a:r>
          <a:endParaRPr lang="ko-KR" altLang="en-US" dirty="0"/>
        </a:p>
      </dgm:t>
    </dgm:pt>
    <dgm:pt modelId="{0318EC38-11CE-402C-828C-53C3D564A640}" type="parTrans" cxnId="{37CC4B33-E271-433A-82A0-E0E48B062FF8}">
      <dgm:prSet/>
      <dgm:spPr/>
      <dgm:t>
        <a:bodyPr/>
        <a:lstStyle/>
        <a:p>
          <a:pPr latinLnBrk="1"/>
          <a:endParaRPr lang="ko-KR" altLang="en-US"/>
        </a:p>
      </dgm:t>
    </dgm:pt>
    <dgm:pt modelId="{F0DA89BE-8BCE-483D-ADA9-CEC469499C90}" type="sibTrans" cxnId="{37CC4B33-E271-433A-82A0-E0E48B062FF8}">
      <dgm:prSet/>
      <dgm:spPr/>
      <dgm:t>
        <a:bodyPr/>
        <a:lstStyle/>
        <a:p>
          <a:pPr latinLnBrk="1"/>
          <a:endParaRPr lang="ko-KR" altLang="en-US"/>
        </a:p>
      </dgm:t>
    </dgm:pt>
    <dgm:pt modelId="{F3CDA22C-9504-4898-A314-A61D009B80F8}">
      <dgm:prSet phldrT="[텍스트]"/>
      <dgm:spPr/>
      <dgm:t>
        <a:bodyPr/>
        <a:lstStyle/>
        <a:p>
          <a:pPr latinLnBrk="1"/>
          <a:r>
            <a:rPr lang="ko-KR" altLang="en-US" dirty="0" smtClean="0"/>
            <a:t>자연발효</a:t>
          </a:r>
          <a:endParaRPr lang="ko-KR" altLang="en-US" dirty="0"/>
        </a:p>
      </dgm:t>
    </dgm:pt>
    <dgm:pt modelId="{9BFAB855-76E9-49F6-B689-04CAE669E854}" type="parTrans" cxnId="{8D06066A-ED2E-46A8-AF6A-0232374C501F}">
      <dgm:prSet/>
      <dgm:spPr/>
      <dgm:t>
        <a:bodyPr/>
        <a:lstStyle/>
        <a:p>
          <a:pPr latinLnBrk="1"/>
          <a:endParaRPr lang="ko-KR" altLang="en-US"/>
        </a:p>
      </dgm:t>
    </dgm:pt>
    <dgm:pt modelId="{DCFB54FB-C3A5-4E71-9DA2-6308F6F4D81A}" type="sibTrans" cxnId="{8D06066A-ED2E-46A8-AF6A-0232374C501F}">
      <dgm:prSet/>
      <dgm:spPr/>
      <dgm:t>
        <a:bodyPr/>
        <a:lstStyle/>
        <a:p>
          <a:pPr latinLnBrk="1"/>
          <a:endParaRPr lang="ko-KR" altLang="en-US"/>
        </a:p>
      </dgm:t>
    </dgm:pt>
    <dgm:pt modelId="{73710271-F14E-415D-AA15-A988E77AC0C8}" type="pres">
      <dgm:prSet presAssocID="{19C202A0-29B1-41D0-B94F-092724DF6E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FD4CF2-1061-402D-A069-040B1770E929}" type="pres">
      <dgm:prSet presAssocID="{A06FAD5F-6013-4B13-B3A7-B2845E3EE74F}" presName="parentLin" presStyleCnt="0"/>
      <dgm:spPr/>
    </dgm:pt>
    <dgm:pt modelId="{5DA9D75D-F47E-4895-8389-D163D995536D}" type="pres">
      <dgm:prSet presAssocID="{A06FAD5F-6013-4B13-B3A7-B2845E3EE74F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1E7A1A0-151B-4A8D-BCB2-F440918A47EF}" type="pres">
      <dgm:prSet presAssocID="{A06FAD5F-6013-4B13-B3A7-B2845E3EE7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26A8B4-52A5-4268-97B5-86EBF7037DA1}" type="pres">
      <dgm:prSet presAssocID="{A06FAD5F-6013-4B13-B3A7-B2845E3EE74F}" presName="negativeSpace" presStyleCnt="0"/>
      <dgm:spPr/>
    </dgm:pt>
    <dgm:pt modelId="{E207746E-95E2-4E9B-A96F-440B2C8393D6}" type="pres">
      <dgm:prSet presAssocID="{A06FAD5F-6013-4B13-B3A7-B2845E3EE74F}" presName="childText" presStyleLbl="conFgAcc1" presStyleIdx="0" presStyleCnt="3">
        <dgm:presLayoutVars>
          <dgm:bulletEnabled val="1"/>
        </dgm:presLayoutVars>
      </dgm:prSet>
      <dgm:spPr/>
    </dgm:pt>
    <dgm:pt modelId="{CF6187EC-250F-4AFF-B74D-6CC5DF569839}" type="pres">
      <dgm:prSet presAssocID="{0C28EAA0-92E6-4C64-9592-C26191D7DDB5}" presName="spaceBetweenRectangles" presStyleCnt="0"/>
      <dgm:spPr/>
    </dgm:pt>
    <dgm:pt modelId="{922B965E-19A3-46C3-8962-F495AF8B2FB2}" type="pres">
      <dgm:prSet presAssocID="{D4515317-0472-4017-8EC3-7A2C1D68A79B}" presName="parentLin" presStyleCnt="0"/>
      <dgm:spPr/>
    </dgm:pt>
    <dgm:pt modelId="{C6C7CB2C-C5E0-4FCD-92A4-0DE33B3B325D}" type="pres">
      <dgm:prSet presAssocID="{D4515317-0472-4017-8EC3-7A2C1D68A79B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A3464B3-FD36-432A-B1D4-1F30A65F446B}" type="pres">
      <dgm:prSet presAssocID="{D4515317-0472-4017-8EC3-7A2C1D68A7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D46DAB-0431-44BA-A31B-8A3B41D6F7C7}" type="pres">
      <dgm:prSet presAssocID="{D4515317-0472-4017-8EC3-7A2C1D68A79B}" presName="negativeSpace" presStyleCnt="0"/>
      <dgm:spPr/>
    </dgm:pt>
    <dgm:pt modelId="{212CFFB8-3C40-445E-974C-99262D92F89E}" type="pres">
      <dgm:prSet presAssocID="{D4515317-0472-4017-8EC3-7A2C1D68A79B}" presName="childText" presStyleLbl="conFgAcc1" presStyleIdx="1" presStyleCnt="3">
        <dgm:presLayoutVars>
          <dgm:bulletEnabled val="1"/>
        </dgm:presLayoutVars>
      </dgm:prSet>
      <dgm:spPr/>
    </dgm:pt>
    <dgm:pt modelId="{D8DB796A-1515-46AE-9B98-3B290EA559E3}" type="pres">
      <dgm:prSet presAssocID="{F0DA89BE-8BCE-483D-ADA9-CEC469499C90}" presName="spaceBetweenRectangles" presStyleCnt="0"/>
      <dgm:spPr/>
    </dgm:pt>
    <dgm:pt modelId="{10C4C2A5-30A5-4400-86CA-AC1BAA74139C}" type="pres">
      <dgm:prSet presAssocID="{F3CDA22C-9504-4898-A314-A61D009B80F8}" presName="parentLin" presStyleCnt="0"/>
      <dgm:spPr/>
    </dgm:pt>
    <dgm:pt modelId="{D66FE45A-2B68-4A70-89AB-E8934AC646D5}" type="pres">
      <dgm:prSet presAssocID="{F3CDA22C-9504-4898-A314-A61D009B80F8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EC9082C-0CD4-4DC9-98B4-CDAA36B5034F}" type="pres">
      <dgm:prSet presAssocID="{F3CDA22C-9504-4898-A314-A61D009B80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CCCD57-77FA-42AD-9A8F-DCC0BFCC85E5}" type="pres">
      <dgm:prSet presAssocID="{F3CDA22C-9504-4898-A314-A61D009B80F8}" presName="negativeSpace" presStyleCnt="0"/>
      <dgm:spPr/>
    </dgm:pt>
    <dgm:pt modelId="{A09AAB44-CD9C-43BA-86A3-D5C576471B55}" type="pres">
      <dgm:prSet presAssocID="{F3CDA22C-9504-4898-A314-A61D009B80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9F0433-4650-48E0-8AA1-D80615E182F1}" type="presOf" srcId="{A06FAD5F-6013-4B13-B3A7-B2845E3EE74F}" destId="{81E7A1A0-151B-4A8D-BCB2-F440918A47EF}" srcOrd="1" destOrd="0" presId="urn:microsoft.com/office/officeart/2005/8/layout/list1"/>
    <dgm:cxn modelId="{84AA1C2C-DDF0-4CF0-93AB-78D7555DBABA}" type="presOf" srcId="{F3CDA22C-9504-4898-A314-A61D009B80F8}" destId="{D66FE45A-2B68-4A70-89AB-E8934AC646D5}" srcOrd="0" destOrd="0" presId="urn:microsoft.com/office/officeart/2005/8/layout/list1"/>
    <dgm:cxn modelId="{CA4F9371-0B7A-47DD-AA44-02A808167FF6}" type="presOf" srcId="{19C202A0-29B1-41D0-B94F-092724DF6EDA}" destId="{73710271-F14E-415D-AA15-A988E77AC0C8}" srcOrd="0" destOrd="0" presId="urn:microsoft.com/office/officeart/2005/8/layout/list1"/>
    <dgm:cxn modelId="{281E7D85-B96F-464A-A935-0DE2BE3B89E0}" type="presOf" srcId="{D4515317-0472-4017-8EC3-7A2C1D68A79B}" destId="{2A3464B3-FD36-432A-B1D4-1F30A65F446B}" srcOrd="1" destOrd="0" presId="urn:microsoft.com/office/officeart/2005/8/layout/list1"/>
    <dgm:cxn modelId="{37CC4B33-E271-433A-82A0-E0E48B062FF8}" srcId="{19C202A0-29B1-41D0-B94F-092724DF6EDA}" destId="{D4515317-0472-4017-8EC3-7A2C1D68A79B}" srcOrd="1" destOrd="0" parTransId="{0318EC38-11CE-402C-828C-53C3D564A640}" sibTransId="{F0DA89BE-8BCE-483D-ADA9-CEC469499C90}"/>
    <dgm:cxn modelId="{BD8A79EA-A933-4736-9B3A-859B4C6B2A5B}" type="presOf" srcId="{A06FAD5F-6013-4B13-B3A7-B2845E3EE74F}" destId="{5DA9D75D-F47E-4895-8389-D163D995536D}" srcOrd="0" destOrd="0" presId="urn:microsoft.com/office/officeart/2005/8/layout/list1"/>
    <dgm:cxn modelId="{A70DAFD2-6C46-47AB-A379-AB8B32DD80A1}" srcId="{19C202A0-29B1-41D0-B94F-092724DF6EDA}" destId="{A06FAD5F-6013-4B13-B3A7-B2845E3EE74F}" srcOrd="0" destOrd="0" parTransId="{3C0F60D6-AA97-4D7B-8412-F0195FFB4600}" sibTransId="{0C28EAA0-92E6-4C64-9592-C26191D7DDB5}"/>
    <dgm:cxn modelId="{8D06066A-ED2E-46A8-AF6A-0232374C501F}" srcId="{19C202A0-29B1-41D0-B94F-092724DF6EDA}" destId="{F3CDA22C-9504-4898-A314-A61D009B80F8}" srcOrd="2" destOrd="0" parTransId="{9BFAB855-76E9-49F6-B689-04CAE669E854}" sibTransId="{DCFB54FB-C3A5-4E71-9DA2-6308F6F4D81A}"/>
    <dgm:cxn modelId="{06AF5C31-444D-4872-9899-E5983722FD34}" type="presOf" srcId="{F3CDA22C-9504-4898-A314-A61D009B80F8}" destId="{3EC9082C-0CD4-4DC9-98B4-CDAA36B5034F}" srcOrd="1" destOrd="0" presId="urn:microsoft.com/office/officeart/2005/8/layout/list1"/>
    <dgm:cxn modelId="{D6551A1C-5543-432C-9AD7-5D414D6D0C80}" type="presOf" srcId="{D4515317-0472-4017-8EC3-7A2C1D68A79B}" destId="{C6C7CB2C-C5E0-4FCD-92A4-0DE33B3B325D}" srcOrd="0" destOrd="0" presId="urn:microsoft.com/office/officeart/2005/8/layout/list1"/>
    <dgm:cxn modelId="{7B1ADBAF-99A0-4F6F-8521-2A2E52132950}" type="presParOf" srcId="{73710271-F14E-415D-AA15-A988E77AC0C8}" destId="{25FD4CF2-1061-402D-A069-040B1770E929}" srcOrd="0" destOrd="0" presId="urn:microsoft.com/office/officeart/2005/8/layout/list1"/>
    <dgm:cxn modelId="{5174B882-BA55-45C8-B71E-F2C9005A9A0A}" type="presParOf" srcId="{25FD4CF2-1061-402D-A069-040B1770E929}" destId="{5DA9D75D-F47E-4895-8389-D163D995536D}" srcOrd="0" destOrd="0" presId="urn:microsoft.com/office/officeart/2005/8/layout/list1"/>
    <dgm:cxn modelId="{A940ABE7-CB9D-4BC6-BD6E-34C08FD6CD31}" type="presParOf" srcId="{25FD4CF2-1061-402D-A069-040B1770E929}" destId="{81E7A1A0-151B-4A8D-BCB2-F440918A47EF}" srcOrd="1" destOrd="0" presId="urn:microsoft.com/office/officeart/2005/8/layout/list1"/>
    <dgm:cxn modelId="{87B75C28-A650-43BB-8ACF-34CCCC1F7801}" type="presParOf" srcId="{73710271-F14E-415D-AA15-A988E77AC0C8}" destId="{3426A8B4-52A5-4268-97B5-86EBF7037DA1}" srcOrd="1" destOrd="0" presId="urn:microsoft.com/office/officeart/2005/8/layout/list1"/>
    <dgm:cxn modelId="{B901C766-3AC7-4AE1-B644-1250F70300C3}" type="presParOf" srcId="{73710271-F14E-415D-AA15-A988E77AC0C8}" destId="{E207746E-95E2-4E9B-A96F-440B2C8393D6}" srcOrd="2" destOrd="0" presId="urn:microsoft.com/office/officeart/2005/8/layout/list1"/>
    <dgm:cxn modelId="{FE50A7EE-4190-40B5-BFFF-F16E047B7674}" type="presParOf" srcId="{73710271-F14E-415D-AA15-A988E77AC0C8}" destId="{CF6187EC-250F-4AFF-B74D-6CC5DF569839}" srcOrd="3" destOrd="0" presId="urn:microsoft.com/office/officeart/2005/8/layout/list1"/>
    <dgm:cxn modelId="{2BBFA991-9274-44CC-927C-7DA623C2C180}" type="presParOf" srcId="{73710271-F14E-415D-AA15-A988E77AC0C8}" destId="{922B965E-19A3-46C3-8962-F495AF8B2FB2}" srcOrd="4" destOrd="0" presId="urn:microsoft.com/office/officeart/2005/8/layout/list1"/>
    <dgm:cxn modelId="{F6310585-6A16-4FDF-BBF8-6ADDE824DD7A}" type="presParOf" srcId="{922B965E-19A3-46C3-8962-F495AF8B2FB2}" destId="{C6C7CB2C-C5E0-4FCD-92A4-0DE33B3B325D}" srcOrd="0" destOrd="0" presId="urn:microsoft.com/office/officeart/2005/8/layout/list1"/>
    <dgm:cxn modelId="{5C0D9D1C-E05C-4C9B-B1FA-C51366B1ABD1}" type="presParOf" srcId="{922B965E-19A3-46C3-8962-F495AF8B2FB2}" destId="{2A3464B3-FD36-432A-B1D4-1F30A65F446B}" srcOrd="1" destOrd="0" presId="urn:microsoft.com/office/officeart/2005/8/layout/list1"/>
    <dgm:cxn modelId="{8B663CB3-C7D9-4DF2-84E0-BDAD1F317117}" type="presParOf" srcId="{73710271-F14E-415D-AA15-A988E77AC0C8}" destId="{69D46DAB-0431-44BA-A31B-8A3B41D6F7C7}" srcOrd="5" destOrd="0" presId="urn:microsoft.com/office/officeart/2005/8/layout/list1"/>
    <dgm:cxn modelId="{634F4CF3-0820-440B-8652-2FB2A2A92B1D}" type="presParOf" srcId="{73710271-F14E-415D-AA15-A988E77AC0C8}" destId="{212CFFB8-3C40-445E-974C-99262D92F89E}" srcOrd="6" destOrd="0" presId="urn:microsoft.com/office/officeart/2005/8/layout/list1"/>
    <dgm:cxn modelId="{A9F251D3-D0BF-46E5-912C-4DB267A03355}" type="presParOf" srcId="{73710271-F14E-415D-AA15-A988E77AC0C8}" destId="{D8DB796A-1515-46AE-9B98-3B290EA559E3}" srcOrd="7" destOrd="0" presId="urn:microsoft.com/office/officeart/2005/8/layout/list1"/>
    <dgm:cxn modelId="{1458EA31-FB23-4603-8872-83AB182E0225}" type="presParOf" srcId="{73710271-F14E-415D-AA15-A988E77AC0C8}" destId="{10C4C2A5-30A5-4400-86CA-AC1BAA74139C}" srcOrd="8" destOrd="0" presId="urn:microsoft.com/office/officeart/2005/8/layout/list1"/>
    <dgm:cxn modelId="{3481EEB4-7BA6-4F48-9D83-6A2D896FA363}" type="presParOf" srcId="{10C4C2A5-30A5-4400-86CA-AC1BAA74139C}" destId="{D66FE45A-2B68-4A70-89AB-E8934AC646D5}" srcOrd="0" destOrd="0" presId="urn:microsoft.com/office/officeart/2005/8/layout/list1"/>
    <dgm:cxn modelId="{2292DCA1-F515-4A4F-B590-8B3ABFCC4299}" type="presParOf" srcId="{10C4C2A5-30A5-4400-86CA-AC1BAA74139C}" destId="{3EC9082C-0CD4-4DC9-98B4-CDAA36B5034F}" srcOrd="1" destOrd="0" presId="urn:microsoft.com/office/officeart/2005/8/layout/list1"/>
    <dgm:cxn modelId="{DF7739FE-9EA1-484F-BF14-3868E5F5676F}" type="presParOf" srcId="{73710271-F14E-415D-AA15-A988E77AC0C8}" destId="{57CCCD57-77FA-42AD-9A8F-DCC0BFCC85E5}" srcOrd="9" destOrd="0" presId="urn:microsoft.com/office/officeart/2005/8/layout/list1"/>
    <dgm:cxn modelId="{7E41AA6C-1830-4817-81C6-4CD0D34BB0F9}" type="presParOf" srcId="{73710271-F14E-415D-AA15-A988E77AC0C8}" destId="{A09AAB44-CD9C-43BA-86A3-D5C576471B55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0E723-558B-4A77-A84A-AD5BB63EC5DE}">
      <dsp:nvSpPr>
        <dsp:cNvPr id="0" name=""/>
        <dsp:cNvSpPr/>
      </dsp:nvSpPr>
      <dsp:spPr>
        <a:xfrm>
          <a:off x="2335514" y="533702"/>
          <a:ext cx="3558570" cy="3558570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DC6C0-C49B-414C-AAB6-A773224DC8BD}">
      <dsp:nvSpPr>
        <dsp:cNvPr id="0" name=""/>
        <dsp:cNvSpPr/>
      </dsp:nvSpPr>
      <dsp:spPr>
        <a:xfrm>
          <a:off x="2335514" y="533702"/>
          <a:ext cx="3558570" cy="355857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AE15C-E599-47F2-9A34-E2DAA17CA3B1}">
      <dsp:nvSpPr>
        <dsp:cNvPr id="0" name=""/>
        <dsp:cNvSpPr/>
      </dsp:nvSpPr>
      <dsp:spPr>
        <a:xfrm>
          <a:off x="2335514" y="533702"/>
          <a:ext cx="3558570" cy="3558570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6C256-A608-4097-9BA4-23397560D85E}">
      <dsp:nvSpPr>
        <dsp:cNvPr id="0" name=""/>
        <dsp:cNvSpPr/>
      </dsp:nvSpPr>
      <dsp:spPr>
        <a:xfrm>
          <a:off x="2335514" y="533702"/>
          <a:ext cx="3558570" cy="3558570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84CE4-B969-4666-88F7-C10ECF5B3EC3}">
      <dsp:nvSpPr>
        <dsp:cNvPr id="0" name=""/>
        <dsp:cNvSpPr/>
      </dsp:nvSpPr>
      <dsp:spPr>
        <a:xfrm>
          <a:off x="3295054" y="1493242"/>
          <a:ext cx="1639490" cy="1639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맥주</a:t>
          </a:r>
          <a:endParaRPr lang="ko-KR" altLang="en-US" sz="4100" kern="1200" dirty="0"/>
        </a:p>
      </dsp:txBody>
      <dsp:txXfrm>
        <a:off x="3295054" y="1493242"/>
        <a:ext cx="1639490" cy="1639490"/>
      </dsp:txXfrm>
    </dsp:sp>
    <dsp:sp modelId="{7C62078F-D8CA-4B54-8521-930F3121CDE9}">
      <dsp:nvSpPr>
        <dsp:cNvPr id="0" name=""/>
        <dsp:cNvSpPr/>
      </dsp:nvSpPr>
      <dsp:spPr>
        <a:xfrm>
          <a:off x="3540978" y="1195"/>
          <a:ext cx="1147643" cy="1147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홉</a:t>
          </a:r>
          <a:endParaRPr lang="ko-KR" altLang="en-US" sz="2900" kern="1200" dirty="0"/>
        </a:p>
      </dsp:txBody>
      <dsp:txXfrm>
        <a:off x="3540978" y="1195"/>
        <a:ext cx="1147643" cy="1147643"/>
      </dsp:txXfrm>
    </dsp:sp>
    <dsp:sp modelId="{50A2FCAD-2736-4F38-BFB2-0B7E6721048D}">
      <dsp:nvSpPr>
        <dsp:cNvPr id="0" name=""/>
        <dsp:cNvSpPr/>
      </dsp:nvSpPr>
      <dsp:spPr>
        <a:xfrm>
          <a:off x="5278948" y="1739165"/>
          <a:ext cx="1147643" cy="11476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효모</a:t>
          </a:r>
          <a:endParaRPr lang="ko-KR" altLang="en-US" sz="2900" kern="1200" dirty="0"/>
        </a:p>
      </dsp:txBody>
      <dsp:txXfrm>
        <a:off x="5278948" y="1739165"/>
        <a:ext cx="1147643" cy="1147643"/>
      </dsp:txXfrm>
    </dsp:sp>
    <dsp:sp modelId="{7FD09A2B-534E-4D67-A4F3-AECFEDC943F6}">
      <dsp:nvSpPr>
        <dsp:cNvPr id="0" name=""/>
        <dsp:cNvSpPr/>
      </dsp:nvSpPr>
      <dsp:spPr>
        <a:xfrm>
          <a:off x="3540978" y="3477135"/>
          <a:ext cx="1147643" cy="11476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물</a:t>
          </a:r>
          <a:endParaRPr lang="ko-KR" altLang="en-US" sz="2900" kern="1200" dirty="0"/>
        </a:p>
      </dsp:txBody>
      <dsp:txXfrm>
        <a:off x="3540978" y="3477135"/>
        <a:ext cx="1147643" cy="1147643"/>
      </dsp:txXfrm>
    </dsp:sp>
    <dsp:sp modelId="{21C70A2F-D9A5-424E-9EFE-01B6FE11659F}">
      <dsp:nvSpPr>
        <dsp:cNvPr id="0" name=""/>
        <dsp:cNvSpPr/>
      </dsp:nvSpPr>
      <dsp:spPr>
        <a:xfrm>
          <a:off x="1803008" y="1739165"/>
          <a:ext cx="1147643" cy="11476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맥아</a:t>
          </a:r>
          <a:endParaRPr lang="ko-KR" altLang="en-US" sz="2900" kern="1200" dirty="0"/>
        </a:p>
      </dsp:txBody>
      <dsp:txXfrm>
        <a:off x="1803008" y="1739165"/>
        <a:ext cx="1147643" cy="1147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07746E-95E2-4E9B-A96F-440B2C8393D6}">
      <dsp:nvSpPr>
        <dsp:cNvPr id="0" name=""/>
        <dsp:cNvSpPr/>
      </dsp:nvSpPr>
      <dsp:spPr>
        <a:xfrm>
          <a:off x="0" y="542687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7A1A0-151B-4A8D-BCB2-F440918A47EF}">
      <dsp:nvSpPr>
        <dsp:cNvPr id="0" name=""/>
        <dsp:cNvSpPr/>
      </dsp:nvSpPr>
      <dsp:spPr>
        <a:xfrm>
          <a:off x="411480" y="26087"/>
          <a:ext cx="576072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상면발효</a:t>
          </a:r>
          <a:endParaRPr lang="ko-KR" altLang="en-US" sz="3500" kern="1200" dirty="0"/>
        </a:p>
      </dsp:txBody>
      <dsp:txXfrm>
        <a:off x="411480" y="26087"/>
        <a:ext cx="5760720" cy="1033200"/>
      </dsp:txXfrm>
    </dsp:sp>
    <dsp:sp modelId="{212CFFB8-3C40-445E-974C-99262D92F89E}">
      <dsp:nvSpPr>
        <dsp:cNvPr id="0" name=""/>
        <dsp:cNvSpPr/>
      </dsp:nvSpPr>
      <dsp:spPr>
        <a:xfrm>
          <a:off x="0" y="2130287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464B3-FD36-432A-B1D4-1F30A65F446B}">
      <dsp:nvSpPr>
        <dsp:cNvPr id="0" name=""/>
        <dsp:cNvSpPr/>
      </dsp:nvSpPr>
      <dsp:spPr>
        <a:xfrm>
          <a:off x="411480" y="1613687"/>
          <a:ext cx="576072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err="1" smtClean="0"/>
            <a:t>하면발효</a:t>
          </a:r>
          <a:endParaRPr lang="ko-KR" altLang="en-US" sz="3500" kern="1200" dirty="0"/>
        </a:p>
      </dsp:txBody>
      <dsp:txXfrm>
        <a:off x="411480" y="1613687"/>
        <a:ext cx="5760720" cy="1033200"/>
      </dsp:txXfrm>
    </dsp:sp>
    <dsp:sp modelId="{A09AAB44-CD9C-43BA-86A3-D5C576471B55}">
      <dsp:nvSpPr>
        <dsp:cNvPr id="0" name=""/>
        <dsp:cNvSpPr/>
      </dsp:nvSpPr>
      <dsp:spPr>
        <a:xfrm>
          <a:off x="0" y="3717887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9082C-0CD4-4DC9-98B4-CDAA36B5034F}">
      <dsp:nvSpPr>
        <dsp:cNvPr id="0" name=""/>
        <dsp:cNvSpPr/>
      </dsp:nvSpPr>
      <dsp:spPr>
        <a:xfrm>
          <a:off x="411480" y="3201287"/>
          <a:ext cx="576072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자연발효</a:t>
          </a:r>
          <a:endParaRPr lang="ko-KR" altLang="en-US" sz="3500" kern="1200" dirty="0"/>
        </a:p>
      </dsp:txBody>
      <dsp:txXfrm>
        <a:off x="411480" y="3201287"/>
        <a:ext cx="5760720" cy="103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그림 10" descr="image1.jpg"/>
          <p:cNvPicPr>
            <a:picLocks noChangeAspect="1"/>
          </p:cNvPicPr>
          <p:nvPr userDrawn="1"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AC3BF3-C3FF-437F-874E-F682E1E6A807}" type="datetimeFigureOut">
              <a:rPr lang="ko-KR" altLang="en-US" smtClean="0"/>
              <a:pPr/>
              <a:t>2016-09-24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189760-12FA-4A6D-9284-4D794AB35A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diagramData" Target="../diagrams/data1.xml"  /><Relationship Id="rId3" Type="http://schemas.openxmlformats.org/officeDocument/2006/relationships/diagramLayout" Target="../diagrams/layout1.xml"  /><Relationship Id="rId4" Type="http://schemas.openxmlformats.org/officeDocument/2006/relationships/diagramQuickStyle" Target="../diagrams/quickStyle1.xml"  /><Relationship Id="rId5" Type="http://schemas.openxmlformats.org/officeDocument/2006/relationships/diagramColors" Target="../diagrams/colors1.xml"  /><Relationship Id="rId6" Type="http://schemas.microsoft.com/office/2007/relationships/diagramDrawing" Target="../diagrams/drawing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diagramData" Target="../diagrams/data2.xml"  /><Relationship Id="rId3" Type="http://schemas.openxmlformats.org/officeDocument/2006/relationships/diagramLayout" Target="../diagrams/layout2.xml"  /><Relationship Id="rId4" Type="http://schemas.openxmlformats.org/officeDocument/2006/relationships/diagramQuickStyle" Target="../diagrams/quickStyle2.xml"  /><Relationship Id="rId5" Type="http://schemas.openxmlformats.org/officeDocument/2006/relationships/diagramColors" Target="../diagrams/colors2.xml"  /><Relationship Id="rId6" Type="http://schemas.microsoft.com/office/2007/relationships/diagramDrawing" Target="../diagrams/drawing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07504" y="908720"/>
            <a:ext cx="9012832" cy="144016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7100">
                <a:solidFill>
                  <a:schemeClr val="tx2">
                    <a:lumMod val="20000"/>
                    <a:lumOff val="80000"/>
                  </a:schemeClr>
                </a:solidFill>
                <a:latin typeface="Blackoak Std"/>
                <a:ea typeface="HY목각파임B"/>
              </a:rPr>
              <a:t>맥주</a:t>
            </a:r>
            <a:r>
              <a:rPr lang="en-US" altLang="ko-KR" sz="7100">
                <a:solidFill>
                  <a:schemeClr val="tx2">
                    <a:lumMod val="20000"/>
                    <a:lumOff val="80000"/>
                  </a:schemeClr>
                </a:solidFill>
                <a:latin typeface="Blackoak Std"/>
                <a:ea typeface="HY목각파임B"/>
              </a:rPr>
              <a:t>,</a:t>
            </a:r>
            <a:r>
              <a:rPr lang="ko-KR" altLang="en-US" sz="7100">
                <a:solidFill>
                  <a:schemeClr val="tx2">
                    <a:lumMod val="20000"/>
                    <a:lumOff val="80000"/>
                  </a:schemeClr>
                </a:solidFill>
                <a:latin typeface="Blackoak Std"/>
                <a:ea typeface="HY목각파임B"/>
              </a:rPr>
              <a:t> 만들어 봅시다</a:t>
            </a:r>
            <a:endParaRPr lang="ko-KR" altLang="en-US" sz="7100">
              <a:solidFill>
                <a:schemeClr val="tx2">
                  <a:lumMod val="20000"/>
                  <a:lumOff val="80000"/>
                </a:schemeClr>
              </a:solidFill>
              <a:latin typeface="Blackoak Std"/>
              <a:ea typeface="HY목각파임B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445224"/>
            <a:ext cx="6060504" cy="84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>
                <a:latin typeface="HY강M"/>
                <a:ea typeface="HY강M"/>
              </a:rPr>
              <a:t>일시 </a:t>
            </a:r>
            <a:r>
              <a:rPr lang="en-US" altLang="ko-KR" sz="2500">
                <a:latin typeface="HY강M"/>
                <a:ea typeface="HY강M"/>
              </a:rPr>
              <a:t>: 2018</a:t>
            </a:r>
            <a:r>
              <a:rPr lang="ko-KR" altLang="en-US" sz="2500">
                <a:latin typeface="HY강M"/>
                <a:ea typeface="HY강M"/>
              </a:rPr>
              <a:t>년 </a:t>
            </a:r>
            <a:r>
              <a:rPr lang="en-US" altLang="ko-KR" sz="2500">
                <a:latin typeface="HY강M"/>
                <a:ea typeface="HY강M"/>
              </a:rPr>
              <a:t>9</a:t>
            </a:r>
            <a:r>
              <a:rPr lang="ko-KR" altLang="en-US" sz="2500">
                <a:latin typeface="HY강M"/>
                <a:ea typeface="HY강M"/>
              </a:rPr>
              <a:t>월 </a:t>
            </a:r>
            <a:r>
              <a:rPr lang="en-US" altLang="ko-KR" sz="2500">
                <a:latin typeface="HY강M"/>
                <a:ea typeface="HY강M"/>
              </a:rPr>
              <a:t>19</a:t>
            </a:r>
            <a:r>
              <a:rPr lang="ko-KR" altLang="en-US" sz="2500">
                <a:latin typeface="HY강M"/>
                <a:ea typeface="HY강M"/>
              </a:rPr>
              <a:t>일</a:t>
            </a:r>
            <a:r>
              <a:rPr lang="en-US" altLang="ko-KR" sz="2500">
                <a:latin typeface="HY강M"/>
                <a:ea typeface="HY강M"/>
              </a:rPr>
              <a:t>(</a:t>
            </a:r>
            <a:r>
              <a:rPr lang="ko-KR" altLang="en-US" sz="2500">
                <a:latin typeface="HY강M"/>
                <a:ea typeface="HY강M"/>
              </a:rPr>
              <a:t>수</a:t>
            </a:r>
            <a:r>
              <a:rPr lang="en-US" altLang="ko-KR" sz="2500">
                <a:latin typeface="HY강M"/>
                <a:ea typeface="HY강M"/>
              </a:rPr>
              <a:t>)</a:t>
            </a:r>
            <a:r>
              <a:rPr lang="ko-KR" altLang="en-US" sz="2500">
                <a:latin typeface="HY강M"/>
                <a:ea typeface="HY강M"/>
              </a:rPr>
              <a:t> 오후 </a:t>
            </a:r>
            <a:r>
              <a:rPr lang="en-US" altLang="ko-KR" sz="2500">
                <a:latin typeface="HY강M"/>
                <a:ea typeface="HY강M"/>
              </a:rPr>
              <a:t>7</a:t>
            </a:r>
            <a:r>
              <a:rPr lang="ko-KR" altLang="en-US" sz="2500">
                <a:latin typeface="HY강M"/>
                <a:ea typeface="HY강M"/>
              </a:rPr>
              <a:t>시</a:t>
            </a:r>
            <a:endParaRPr lang="ko-KR" altLang="en-US" sz="2500">
              <a:latin typeface="HY강M"/>
              <a:ea typeface="HY강M"/>
            </a:endParaRPr>
          </a:p>
          <a:p>
            <a:pPr lvl="0">
              <a:defRPr/>
            </a:pPr>
            <a:r>
              <a:rPr lang="ko-KR" altLang="en-US" sz="2500">
                <a:latin typeface="HY강M"/>
                <a:ea typeface="HY강M"/>
              </a:rPr>
              <a:t>장소 </a:t>
            </a:r>
            <a:r>
              <a:rPr lang="en-US" altLang="ko-KR" sz="2500">
                <a:latin typeface="HY강M"/>
                <a:ea typeface="HY강M"/>
              </a:rPr>
              <a:t>: </a:t>
            </a:r>
            <a:r>
              <a:rPr lang="ko-KR" altLang="en-US" sz="2500">
                <a:latin typeface="HY강M"/>
                <a:ea typeface="HY강M"/>
              </a:rPr>
              <a:t>월곶쌀롱</a:t>
            </a:r>
            <a:r>
              <a:rPr lang="en-US" altLang="ko-KR" sz="2500">
                <a:latin typeface="HY강M"/>
                <a:ea typeface="HY강M"/>
              </a:rPr>
              <a:t>~~</a:t>
            </a:r>
            <a:endParaRPr lang="ko-KR" altLang="en-US" sz="2500">
              <a:latin typeface="HY강M"/>
              <a:ea typeface="HY강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20034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4766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헤페바이스비어</a:t>
            </a:r>
            <a:endParaRPr lang="en-US" altLang="ko-KR" sz="3600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en-US" altLang="ko-KR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Hefe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en-US" altLang="ko-KR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Weissbier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2091585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헤페바이젠은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효모가 살아있는 </a:t>
            </a:r>
            <a:r>
              <a:rPr lang="ko-KR" altLang="en-US" dirty="0" err="1" smtClean="0"/>
              <a:t>밀맥주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라는 뜻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 독일과 벨기에에서 양조되기 시작했고  </a:t>
            </a:r>
            <a:r>
              <a:rPr lang="en-US" altLang="ko-KR" dirty="0" smtClean="0"/>
              <a:t>Wheat Beer</a:t>
            </a:r>
            <a:r>
              <a:rPr lang="ko-KR" altLang="en-US" dirty="0" smtClean="0"/>
              <a:t>라고 불림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 보리 맥아 이외 밀 맥아를 </a:t>
            </a:r>
            <a:r>
              <a:rPr lang="en-US" altLang="ko-KR" dirty="0" smtClean="0"/>
              <a:t>50% </a:t>
            </a:r>
            <a:r>
              <a:rPr lang="ko-KR" altLang="en-US" dirty="0" smtClean="0"/>
              <a:t>이상 사용해 거품이 풍부함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2895600" cy="621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635960"/>
            <a:ext cx="47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발리 와인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(Barley Wine)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84482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보리로 만든 와인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일반맥주보다 알코올 도수가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 정도 높음</a:t>
            </a:r>
            <a:r>
              <a:rPr lang="en-US" altLang="ko-KR" dirty="0" smtClean="0"/>
              <a:t>(8~12%)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오랜 숙성기간이 필요함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전통적인 영국 에일 맥주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고급 맥주로 가격이 비쌈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하면발효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라거</a:t>
            </a:r>
            <a:r>
              <a:rPr lang="en-US" altLang="ko-KR" dirty="0" smtClean="0"/>
              <a:t>(Lager)</a:t>
            </a:r>
          </a:p>
          <a:p>
            <a:r>
              <a:rPr lang="ko-KR" altLang="en-US" dirty="0" err="1" smtClean="0"/>
              <a:t>필스너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필젠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Pilsener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Pilsen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복 비어</a:t>
            </a:r>
            <a:r>
              <a:rPr lang="en-US" altLang="ko-KR" dirty="0" smtClean="0"/>
              <a:t>(Bock Beer)</a:t>
            </a:r>
          </a:p>
          <a:p>
            <a:r>
              <a:rPr lang="ko-KR" altLang="en-US" dirty="0" err="1" smtClean="0"/>
              <a:t>둔켈</a:t>
            </a:r>
            <a:endParaRPr lang="en-US" altLang="ko-KR" dirty="0" smtClean="0"/>
          </a:p>
          <a:p>
            <a:r>
              <a:rPr lang="ko-KR" altLang="en-US" dirty="0" smtClean="0"/>
              <a:t>빈</a:t>
            </a:r>
            <a:r>
              <a:rPr lang="en-US" altLang="ko-KR" dirty="0" smtClean="0"/>
              <a:t>(Wien)</a:t>
            </a:r>
            <a:r>
              <a:rPr lang="ko-KR" altLang="en-US" dirty="0" smtClean="0"/>
              <a:t> 타입</a:t>
            </a:r>
            <a:endParaRPr lang="en-US" altLang="ko-KR" dirty="0" smtClean="0"/>
          </a:p>
          <a:p>
            <a:r>
              <a:rPr lang="ko-KR" altLang="en-US" dirty="0" smtClean="0"/>
              <a:t>뮌헨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Munchen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아메리칸 </a:t>
            </a:r>
            <a:r>
              <a:rPr lang="ko-KR" altLang="en-US" dirty="0" err="1" smtClean="0"/>
              <a:t>라거</a:t>
            </a:r>
            <a:endParaRPr lang="en-US" altLang="ko-KR" dirty="0" smtClean="0"/>
          </a:p>
          <a:p>
            <a:r>
              <a:rPr lang="ko-KR" altLang="en-US" dirty="0" err="1" smtClean="0"/>
              <a:t>드르트문트</a:t>
            </a:r>
            <a:endParaRPr lang="en-US" altLang="ko-KR" dirty="0" smtClean="0"/>
          </a:p>
          <a:p>
            <a:r>
              <a:rPr lang="ko-KR" altLang="en-US" dirty="0" smtClean="0"/>
              <a:t>헬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헬레스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Hell·Helles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7"/>
            <a:ext cx="2057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1352" y="98072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라거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(Lager)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367464"/>
            <a:ext cx="50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err="1" smtClean="0"/>
              <a:t>하면발효</a:t>
            </a:r>
            <a:r>
              <a:rPr lang="ko-KR" altLang="en-US" dirty="0" smtClean="0"/>
              <a:t> 효모를 사용하여 </a:t>
            </a:r>
            <a:r>
              <a:rPr lang="en-US" altLang="ko-KR" dirty="0" smtClean="0"/>
              <a:t>5~12°</a:t>
            </a:r>
            <a:r>
              <a:rPr lang="ko-KR" altLang="en-US" dirty="0" smtClean="0"/>
              <a:t>에서 발효 후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0~1°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1~3</a:t>
            </a:r>
            <a:r>
              <a:rPr lang="ko-KR" altLang="en-US" dirty="0" smtClean="0"/>
              <a:t>개월 숙성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밀러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버드와이저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아사히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싱하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4" y="0"/>
            <a:ext cx="193726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2269"/>
            <a:ext cx="20491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8743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필스너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en-US" altLang="ko-KR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Pilsener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04864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체코 </a:t>
            </a:r>
            <a:r>
              <a:rPr lang="ko-KR" altLang="en-US" dirty="0" err="1" smtClean="0"/>
              <a:t>필젠</a:t>
            </a:r>
            <a:r>
              <a:rPr lang="ko-KR" altLang="en-US" dirty="0" smtClean="0"/>
              <a:t> 지역에 살던 보헤미안들에 의해 유래된 맥주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단물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연수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사용해 만든 옅은 황금색  맥주의 효시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독일 </a:t>
            </a:r>
            <a:r>
              <a:rPr lang="ko-KR" altLang="en-US" dirty="0" err="1" smtClean="0"/>
              <a:t>양조가들이</a:t>
            </a:r>
            <a:r>
              <a:rPr lang="ko-KR" altLang="en-US" dirty="0" smtClean="0"/>
              <a:t> 흉내내기 시작해서 체코는 </a:t>
            </a:r>
            <a:r>
              <a:rPr lang="ko-KR" altLang="en-US" dirty="0" err="1" smtClean="0"/>
              <a:t>우르켈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Urquell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부르기 시작함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09625"/>
            <a:ext cx="1990725" cy="523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80962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복 비어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(Bork Beer)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32" y="1988840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겨울에 숙성시켜 봄에  즐기는 맥주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독일 북부지역의 맥주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err="1" smtClean="0"/>
              <a:t>발효통을</a:t>
            </a:r>
            <a:r>
              <a:rPr lang="ko-KR" altLang="en-US" dirty="0" smtClean="0"/>
              <a:t> 청소할 때 나오는 효모 </a:t>
            </a:r>
            <a:r>
              <a:rPr lang="ko-KR" altLang="en-US" dirty="0" err="1" smtClean="0"/>
              <a:t>찌거기를</a:t>
            </a:r>
            <a:r>
              <a:rPr lang="ko-KR" altLang="en-US" dirty="0" smtClean="0"/>
              <a:t> 다음 발효에 사용하는 방식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err="1" smtClean="0"/>
              <a:t>농색맥아를</a:t>
            </a:r>
            <a:r>
              <a:rPr lang="ko-KR" altLang="en-US" dirty="0" smtClean="0"/>
              <a:t> 첨가해서 검은색에  가까운 짙은 색을 띰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알코올 도수는 </a:t>
            </a:r>
            <a:r>
              <a:rPr lang="en-US" altLang="ko-KR" dirty="0" smtClean="0"/>
              <a:t>6.5%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21007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4766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둥켈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en-US" altLang="ko-KR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Dunkel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1340768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/>
              <a:t>‘</a:t>
            </a:r>
            <a:r>
              <a:rPr lang="ko-KR" altLang="en-US" dirty="0" smtClean="0"/>
              <a:t>진하다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뜻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뮌헨 지역에서 생산되는 검은색 계열의  맥주를 일컬음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err="1" smtClean="0"/>
              <a:t>둥켈</a:t>
            </a:r>
            <a:r>
              <a:rPr lang="ko-KR" altLang="en-US" dirty="0"/>
              <a:t> </a:t>
            </a:r>
            <a:r>
              <a:rPr lang="ko-KR" altLang="en-US" dirty="0" smtClean="0"/>
              <a:t>또는 </a:t>
            </a:r>
            <a:r>
              <a:rPr lang="ko-KR" altLang="en-US" dirty="0" err="1" smtClean="0"/>
              <a:t>둥클레스로</a:t>
            </a:r>
            <a:r>
              <a:rPr lang="ko-KR" altLang="en-US" dirty="0" smtClean="0"/>
              <a:t> 불림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22538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70198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헬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·</a:t>
            </a:r>
            <a:r>
              <a:rPr lang="ko-KR" altLang="en-US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헬레스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en-US" altLang="ko-KR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Hell·Helles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13285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err="1" smtClean="0"/>
              <a:t>헬은</a:t>
            </a:r>
            <a:r>
              <a:rPr lang="ko-KR" altLang="en-US" dirty="0" smtClean="0"/>
              <a:t> 독일어로 연한</a:t>
            </a:r>
            <a:r>
              <a:rPr lang="en-US" altLang="ko-KR" dirty="0" smtClean="0"/>
              <a:t>(pale) </a:t>
            </a:r>
            <a:r>
              <a:rPr lang="ko-KR" altLang="en-US" dirty="0" smtClean="0"/>
              <a:t>혹은 가벼운</a:t>
            </a:r>
            <a:r>
              <a:rPr lang="en-US" altLang="ko-KR" dirty="0" smtClean="0"/>
              <a:t>(Light)</a:t>
            </a:r>
            <a:r>
              <a:rPr lang="ko-KR" altLang="en-US" dirty="0" smtClean="0"/>
              <a:t>라는 뜻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err="1" smtClean="0"/>
              <a:t>필스너에</a:t>
            </a:r>
            <a:r>
              <a:rPr lang="ko-KR" altLang="en-US" dirty="0" smtClean="0"/>
              <a:t> 비해 홉의 향미가 약한 반면 맥아의 풍미가 매력적임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자연발효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4825"/>
            <a:ext cx="1618396" cy="4625975"/>
          </a:xfrm>
        </p:spPr>
      </p:pic>
      <p:sp>
        <p:nvSpPr>
          <p:cNvPr id="5" name="TextBox 4"/>
          <p:cNvSpPr txBox="1"/>
          <p:nvPr/>
        </p:nvSpPr>
        <p:spPr>
          <a:xfrm>
            <a:off x="2771800" y="17728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람빅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(Lambic)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92494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벨기에의 가장 전통적인 </a:t>
            </a:r>
            <a:r>
              <a:rPr lang="ko-KR" altLang="en-US" dirty="0" err="1" smtClean="0"/>
              <a:t>발효법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공기에 노출시켜 야생효모와 미생물이 자연스럽게 </a:t>
            </a:r>
            <a:r>
              <a:rPr lang="ko-KR" altLang="en-US" dirty="0" err="1" smtClean="0"/>
              <a:t>맥즙에</a:t>
            </a:r>
            <a:r>
              <a:rPr lang="ko-KR" altLang="en-US" dirty="0" smtClean="0"/>
              <a:t> 섞여 발효하게 만드는 방법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발효 후 숙성기간이 </a:t>
            </a:r>
            <a:r>
              <a:rPr lang="en-US" altLang="ko-KR" dirty="0" smtClean="0"/>
              <a:t>2~3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최고급 맥주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맥주 맛보기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0" y="1556792"/>
            <a:ext cx="5778718" cy="5174817"/>
          </a:xfrm>
        </p:spPr>
      </p:pic>
      <p:sp>
        <p:nvSpPr>
          <p:cNvPr id="3" name="TextBox 2"/>
          <p:cNvSpPr txBox="1"/>
          <p:nvPr/>
        </p:nvSpPr>
        <p:spPr>
          <a:xfrm>
            <a:off x="6300192" y="1628800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&lt;</a:t>
            </a:r>
            <a:r>
              <a:rPr lang="ko-KR" altLang="en-US" sz="2400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마시는 온도</a:t>
            </a:r>
            <a:r>
              <a:rPr lang="en-US" altLang="ko-KR" sz="2400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&gt;</a:t>
            </a:r>
          </a:p>
          <a:p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라거</a:t>
            </a:r>
            <a:r>
              <a:rPr lang="ko-KR" altLang="en-US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en-US" altLang="ko-KR" dirty="0" smtClean="0">
                <a:latin typeface="HY강M" panose="02030600000101010101" pitchFamily="18" charset="-127"/>
                <a:ea typeface="HY강M" panose="02030600000101010101" pitchFamily="18" charset="-127"/>
              </a:rPr>
              <a:t>: 3~7°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에일</a:t>
            </a:r>
            <a:r>
              <a:rPr lang="en-US" altLang="ko-KR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en-US" altLang="ko-KR" dirty="0" smtClean="0">
                <a:latin typeface="HY강M" panose="02030600000101010101" pitchFamily="18" charset="-127"/>
                <a:ea typeface="HY강M" panose="02030600000101010101" pitchFamily="18" charset="-127"/>
              </a:rPr>
              <a:t>: 5~10°</a:t>
            </a:r>
            <a:endParaRPr lang="en-US" altLang="ko-KR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386104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&lt;</a:t>
            </a:r>
            <a:r>
              <a:rPr lang="ko-KR" altLang="en-US" sz="2400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거품의 양</a:t>
            </a:r>
            <a:r>
              <a:rPr lang="en-US" altLang="ko-KR" sz="2400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&gt;</a:t>
            </a:r>
          </a:p>
          <a:p>
            <a:r>
              <a:rPr lang="en-US" altLang="ko-KR" dirty="0" smtClean="0">
                <a:latin typeface="HY강M" panose="02030600000101010101" pitchFamily="18" charset="-127"/>
                <a:ea typeface="HY강M" panose="02030600000101010101" pitchFamily="18" charset="-127"/>
              </a:rPr>
              <a:t>70~80%</a:t>
            </a:r>
            <a:endParaRPr lang="ko-KR" altLang="en-US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맥주의 재료</a:t>
            </a:r>
            <a:endParaRPr lang="ko-KR" altLang="en-US" dirty="0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맥주만들기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준비물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발효통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에어락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비중계</a:t>
            </a:r>
            <a:r>
              <a:rPr lang="en-US" altLang="ko-KR"/>
              <a:t>&amp;</a:t>
            </a:r>
            <a:r>
              <a:rPr lang="ko-KR" altLang="en-US"/>
              <a:t>실린더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세척도구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병입용 내압병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재료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맥즙캔</a:t>
            </a:r>
            <a:r>
              <a:rPr lang="en-US" altLang="ko-KR"/>
              <a:t>+</a:t>
            </a:r>
            <a:r>
              <a:rPr lang="ko-KR" altLang="en-US"/>
              <a:t>몰트 또는 </a:t>
            </a:r>
            <a:br>
              <a:rPr lang="ko-KR" altLang="en-US"/>
            </a:br>
            <a:r>
              <a:rPr lang="ko-KR" altLang="en-US"/>
              <a:t>비어믹스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효모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물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설탕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</a:t>
            </a:r>
            <a:r>
              <a:rPr lang="ko-KR" altLang="en-US" dirty="0"/>
              <a:t>척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6984775" cy="4731621"/>
          </a:xfrm>
        </p:spPr>
      </p:pic>
    </p:spTree>
    <p:extLst>
      <p:ext uri="{BB962C8B-B14F-4D97-AF65-F5344CB8AC3E}">
        <p14:creationId xmlns="" xmlns:p14="http://schemas.microsoft.com/office/powerpoint/2010/main" val="9394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원액과 설탕 넣기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99126"/>
            <a:ext cx="7028806" cy="4654209"/>
          </a:xfrm>
        </p:spPr>
      </p:pic>
    </p:spTree>
    <p:extLst>
      <p:ext uri="{BB962C8B-B14F-4D97-AF65-F5344CB8AC3E}">
        <p14:creationId xmlns="" xmlns:p14="http://schemas.microsoft.com/office/powerpoint/2010/main" val="4481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혼합 및 비중측정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07" y="1700808"/>
            <a:ext cx="6663433" cy="4392487"/>
          </a:xfrm>
        </p:spPr>
      </p:pic>
      <p:sp>
        <p:nvSpPr>
          <p:cNvPr id="5" name="TextBox 4"/>
          <p:cNvSpPr txBox="1"/>
          <p:nvPr/>
        </p:nvSpPr>
        <p:spPr>
          <a:xfrm>
            <a:off x="1115616" y="61653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물의 온도 </a:t>
            </a:r>
            <a:r>
              <a:rPr lang="en-US" altLang="ko-KR" dirty="0" smtClean="0"/>
              <a:t>: 18~25˚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38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효모 넣기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67774"/>
            <a:ext cx="6980529" cy="4685561"/>
          </a:xfrm>
        </p:spPr>
      </p:pic>
    </p:spTree>
    <p:extLst>
      <p:ext uri="{BB962C8B-B14F-4D97-AF65-F5344CB8AC3E}">
        <p14:creationId xmlns="" xmlns:p14="http://schemas.microsoft.com/office/powerpoint/2010/main" val="357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에어락</a:t>
            </a:r>
            <a:r>
              <a:rPr lang="ko-KR" altLang="en-US" dirty="0" smtClean="0"/>
              <a:t> 설치</a:t>
            </a:r>
            <a:r>
              <a:rPr lang="en-US" altLang="ko-KR" dirty="0" smtClean="0"/>
              <a:t>/ 1</a:t>
            </a:r>
            <a:r>
              <a:rPr lang="ko-KR" altLang="en-US" dirty="0" err="1" smtClean="0"/>
              <a:t>차발효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46391"/>
            <a:ext cx="6984775" cy="4731622"/>
          </a:xfrm>
        </p:spPr>
      </p:pic>
    </p:spTree>
    <p:extLst>
      <p:ext uri="{BB962C8B-B14F-4D97-AF65-F5344CB8AC3E}">
        <p14:creationId xmlns="" xmlns:p14="http://schemas.microsoft.com/office/powerpoint/2010/main" val="40485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병입 및 탄산화</a:t>
            </a:r>
            <a:endParaRPr lang="en-US" altLang="ko-KR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331640" y="1628800"/>
            <a:ext cx="6624736" cy="4366979"/>
          </a:xfrm>
        </p:spPr>
      </p:pic>
      <p:sp>
        <p:nvSpPr>
          <p:cNvPr id="5" name="TextBox 4"/>
          <p:cNvSpPr txBox="1"/>
          <p:nvPr/>
        </p:nvSpPr>
        <p:spPr>
          <a:xfrm>
            <a:off x="827583" y="6237312"/>
            <a:ext cx="7344816" cy="63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>
                <a:latin typeface="HY강M"/>
                <a:ea typeface="HY강M"/>
              </a:rPr>
              <a:t>리터 당 보통 </a:t>
            </a:r>
            <a:r>
              <a:rPr lang="en-US" altLang="ko-KR">
                <a:latin typeface="HY강M"/>
                <a:ea typeface="HY강M"/>
              </a:rPr>
              <a:t>8~10g</a:t>
            </a:r>
            <a:r>
              <a:rPr lang="ko-KR" altLang="en-US">
                <a:latin typeface="HY강M"/>
                <a:ea typeface="HY강M"/>
              </a:rPr>
              <a:t>설탕</a:t>
            </a:r>
            <a:endParaRPr lang="ko-KR" altLang="en-US">
              <a:latin typeface="HY강M"/>
              <a:ea typeface="HY강M"/>
            </a:endParaRPr>
          </a:p>
          <a:p>
            <a:pPr algn="ctr">
              <a:defRPr/>
            </a:pPr>
            <a:r>
              <a:rPr lang="ko-KR" altLang="en-US">
                <a:latin typeface="HY강M"/>
                <a:ea typeface="HY강M"/>
              </a:rPr>
              <a:t>알코올도수</a:t>
            </a:r>
            <a:r>
              <a:rPr lang="en-US" altLang="ko-KR">
                <a:latin typeface="HY강M"/>
                <a:ea typeface="HY강M"/>
              </a:rPr>
              <a:t>(v/v%) = (</a:t>
            </a:r>
            <a:r>
              <a:rPr lang="ko-KR" altLang="en-US">
                <a:latin typeface="HY강M"/>
                <a:ea typeface="HY강M"/>
              </a:rPr>
              <a:t>초기비중</a:t>
            </a:r>
            <a:r>
              <a:rPr lang="en-US" altLang="ko-KR">
                <a:latin typeface="HY강M"/>
                <a:ea typeface="HY강M"/>
              </a:rPr>
              <a:t>-</a:t>
            </a:r>
            <a:r>
              <a:rPr lang="ko-KR" altLang="en-US">
                <a:latin typeface="HY강M"/>
                <a:ea typeface="HY강M"/>
              </a:rPr>
              <a:t>종료비중</a:t>
            </a:r>
            <a:r>
              <a:rPr lang="en-US" altLang="ko-KR">
                <a:latin typeface="HY강M"/>
                <a:ea typeface="HY강M"/>
              </a:rPr>
              <a:t>) X 131 + 0.3</a:t>
            </a:r>
            <a:endParaRPr lang="ko-KR" altLang="en-US">
              <a:latin typeface="HY강M"/>
              <a:ea typeface="HY강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발효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88" y="1844825"/>
            <a:ext cx="7116527" cy="4733618"/>
          </a:xfrm>
        </p:spPr>
      </p:pic>
    </p:spTree>
    <p:extLst>
      <p:ext uri="{BB962C8B-B14F-4D97-AF65-F5344CB8AC3E}">
        <p14:creationId xmlns="" xmlns:p14="http://schemas.microsoft.com/office/powerpoint/2010/main" val="10609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참고자료 및 사이트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latin typeface="HY강M"/>
                <a:ea typeface="HY강M"/>
              </a:rPr>
              <a:t>맥주수첩</a:t>
            </a:r>
            <a:r>
              <a:rPr lang="en-US" altLang="ko-KR">
                <a:latin typeface="HY강M"/>
                <a:ea typeface="HY강M"/>
              </a:rPr>
              <a:t>, </a:t>
            </a:r>
            <a:r>
              <a:rPr lang="ko-KR" altLang="en-US">
                <a:latin typeface="HY강M"/>
                <a:ea typeface="HY강M"/>
              </a:rPr>
              <a:t>이기중 지음</a:t>
            </a:r>
            <a:r>
              <a:rPr lang="en-US" altLang="ko-KR">
                <a:latin typeface="HY강M"/>
                <a:ea typeface="HY강M"/>
              </a:rPr>
              <a:t>, </a:t>
            </a:r>
            <a:r>
              <a:rPr lang="ko-KR" altLang="en-US">
                <a:latin typeface="HY강M"/>
                <a:ea typeface="HY강M"/>
              </a:rPr>
              <a:t>우듬지</a:t>
            </a:r>
            <a:r>
              <a:rPr lang="en-US" altLang="ko-KR">
                <a:latin typeface="HY강M"/>
                <a:ea typeface="HY강M"/>
              </a:rPr>
              <a:t>, 2010</a:t>
            </a:r>
            <a:r>
              <a:rPr lang="ko-KR" altLang="en-US">
                <a:latin typeface="HY강M"/>
                <a:ea typeface="HY강M"/>
              </a:rPr>
              <a:t>년</a:t>
            </a:r>
            <a:endParaRPr lang="ko-KR" altLang="en-US">
              <a:latin typeface="HY강M"/>
              <a:ea typeface="HY강M"/>
            </a:endParaRPr>
          </a:p>
          <a:p>
            <a:pPr lvl="0">
              <a:defRPr/>
            </a:pPr>
            <a:r>
              <a:rPr lang="ko-KR" altLang="en-US">
                <a:latin typeface="HY강M"/>
                <a:ea typeface="HY강M"/>
              </a:rPr>
              <a:t>나만의 맥주만들기</a:t>
            </a:r>
            <a:r>
              <a:rPr lang="en-US" altLang="ko-KR">
                <a:latin typeface="HY강M"/>
                <a:ea typeface="HY강M"/>
              </a:rPr>
              <a:t>, </a:t>
            </a:r>
            <a:r>
              <a:rPr lang="ko-KR" altLang="en-US">
                <a:latin typeface="HY강M"/>
                <a:ea typeface="HY강M"/>
              </a:rPr>
              <a:t>조호철 지음</a:t>
            </a:r>
            <a:r>
              <a:rPr lang="en-US" altLang="ko-KR">
                <a:latin typeface="HY강M"/>
                <a:ea typeface="HY강M"/>
              </a:rPr>
              <a:t>, </a:t>
            </a:r>
            <a:r>
              <a:rPr lang="ko-KR" altLang="en-US">
                <a:latin typeface="HY강M"/>
                <a:ea typeface="HY강M"/>
              </a:rPr>
              <a:t>넥서스</a:t>
            </a:r>
            <a:r>
              <a:rPr lang="en-US" altLang="ko-KR">
                <a:latin typeface="HY강M"/>
                <a:ea typeface="HY강M"/>
              </a:rPr>
              <a:t>Books, 2004</a:t>
            </a:r>
            <a:r>
              <a:rPr lang="ko-KR" altLang="en-US">
                <a:latin typeface="HY강M"/>
                <a:ea typeface="HY강M"/>
              </a:rPr>
              <a:t>년</a:t>
            </a:r>
            <a:endParaRPr lang="ko-KR" altLang="en-US">
              <a:latin typeface="HY강M"/>
              <a:ea typeface="HY강M"/>
            </a:endParaRPr>
          </a:p>
          <a:p>
            <a:pPr lvl="0">
              <a:defRPr/>
            </a:pPr>
            <a:r>
              <a:rPr lang="ko-KR" altLang="en-US">
                <a:latin typeface="HY강M"/>
                <a:ea typeface="HY강M"/>
              </a:rPr>
              <a:t>맥주의 모든 것</a:t>
            </a:r>
            <a:r>
              <a:rPr lang="en-US" altLang="ko-KR">
                <a:latin typeface="HY강M"/>
                <a:ea typeface="HY강M"/>
              </a:rPr>
              <a:t>, </a:t>
            </a:r>
            <a:r>
              <a:rPr lang="ko-KR" altLang="en-US">
                <a:latin typeface="HY강M"/>
                <a:ea typeface="HY강M"/>
              </a:rPr>
              <a:t>조슈아</a:t>
            </a:r>
            <a:r>
              <a:rPr lang="en-US" altLang="ko-KR">
                <a:latin typeface="HY강M"/>
                <a:ea typeface="HY강M"/>
              </a:rPr>
              <a:t>M, </a:t>
            </a:r>
            <a:r>
              <a:rPr lang="ko-KR" altLang="en-US">
                <a:latin typeface="HY강M"/>
                <a:ea typeface="HY강M"/>
              </a:rPr>
              <a:t>번스타인</a:t>
            </a:r>
            <a:r>
              <a:rPr lang="en-US" altLang="ko-KR">
                <a:latin typeface="HY강M"/>
                <a:ea typeface="HY강M"/>
              </a:rPr>
              <a:t>, </a:t>
            </a:r>
            <a:r>
              <a:rPr lang="ko-KR" altLang="en-US">
                <a:latin typeface="HY강M"/>
                <a:ea typeface="HY강M"/>
              </a:rPr>
              <a:t>푸른숲 </a:t>
            </a:r>
            <a:r>
              <a:rPr lang="en-US" altLang="ko-KR">
                <a:latin typeface="HY강M"/>
                <a:ea typeface="HY강M"/>
              </a:rPr>
              <a:t>2015</a:t>
            </a:r>
            <a:endParaRPr lang="en-US" altLang="ko-KR">
              <a:latin typeface="HY강M"/>
              <a:ea typeface="HY강M"/>
            </a:endParaRPr>
          </a:p>
          <a:p>
            <a:pPr lvl="0">
              <a:defRPr/>
            </a:pPr>
            <a:r>
              <a:rPr lang="ko-KR" altLang="en-US">
                <a:latin typeface="HY강M"/>
                <a:ea typeface="HY강M"/>
              </a:rPr>
              <a:t>미스터비어</a:t>
            </a:r>
            <a:r>
              <a:rPr lang="en-US" altLang="ko-KR">
                <a:latin typeface="HY강M"/>
                <a:ea typeface="HY강M"/>
              </a:rPr>
              <a:t>: www.mrbeerkorea.com</a:t>
            </a:r>
            <a:endParaRPr lang="en-US" altLang="ko-KR">
              <a:latin typeface="HY강M"/>
              <a:ea typeface="HY강M"/>
            </a:endParaRPr>
          </a:p>
          <a:p>
            <a:pPr lvl="0">
              <a:defRPr/>
            </a:pPr>
            <a:r>
              <a:rPr lang="ko-KR" altLang="en-US">
                <a:latin typeface="HY강M"/>
                <a:ea typeface="HY강M"/>
              </a:rPr>
              <a:t>굿비어</a:t>
            </a:r>
            <a:r>
              <a:rPr lang="en-US" altLang="ko-KR">
                <a:latin typeface="HY강M"/>
                <a:ea typeface="HY강M"/>
              </a:rPr>
              <a:t>: www.goodbeer.co.kr</a:t>
            </a:r>
            <a:endParaRPr lang="en-US" altLang="ko-KR">
              <a:latin typeface="HY강M"/>
              <a:ea typeface="HY강M"/>
            </a:endParaRPr>
          </a:p>
          <a:p>
            <a:pPr lvl="0">
              <a:defRPr/>
            </a:pPr>
            <a:r>
              <a:rPr lang="ko-KR" altLang="en-US">
                <a:latin typeface="HY강M"/>
                <a:ea typeface="HY강M"/>
              </a:rPr>
              <a:t>비어스쿨</a:t>
            </a:r>
            <a:r>
              <a:rPr lang="en-US" altLang="ko-KR">
                <a:latin typeface="HY강M"/>
                <a:ea typeface="HY강M"/>
              </a:rPr>
              <a:t>: www.beerschool.co.kr</a:t>
            </a:r>
            <a:endParaRPr lang="ko-KR" altLang="en-US">
              <a:latin typeface="HY강M"/>
              <a:ea typeface="HY강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물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latin typeface="HY강B"/>
                <a:ea typeface="HY강B"/>
              </a:rPr>
              <a:t>구분기준</a:t>
            </a:r>
            <a:endParaRPr lang="ko-KR" altLang="en-US">
              <a:latin typeface="HY강B"/>
              <a:ea typeface="HY강B"/>
            </a:endParaRPr>
          </a:p>
          <a:p>
            <a:pPr>
              <a:buNone/>
              <a:defRPr/>
            </a:pPr>
            <a:r>
              <a:rPr lang="en-US" altLang="ko-KR">
                <a:latin typeface="HY강B"/>
                <a:ea typeface="HY강B"/>
              </a:rPr>
              <a:t>  </a:t>
            </a:r>
            <a:r>
              <a:rPr lang="ko-KR" altLang="en-US">
                <a:latin typeface="HY강B"/>
                <a:ea typeface="HY강B"/>
              </a:rPr>
              <a:t>경도유발 물질인 </a:t>
            </a:r>
            <a:r>
              <a:rPr lang="en-US" altLang="ko-KR">
                <a:latin typeface="HY강B"/>
                <a:ea typeface="HY강B"/>
              </a:rPr>
              <a:t>Ca</a:t>
            </a:r>
            <a:r>
              <a:rPr lang="ko-KR" altLang="en-US">
                <a:latin typeface="HY강B"/>
                <a:ea typeface="HY강B"/>
              </a:rPr>
              <a:t>과 </a:t>
            </a:r>
            <a:r>
              <a:rPr lang="en-US" altLang="ko-KR">
                <a:latin typeface="HY강B"/>
                <a:ea typeface="HY강B"/>
              </a:rPr>
              <a:t>Mg</a:t>
            </a:r>
            <a:r>
              <a:rPr lang="ko-KR" altLang="en-US">
                <a:latin typeface="HY강B"/>
                <a:ea typeface="HY강B"/>
              </a:rPr>
              <a:t>이 포함된 양에 따라 구분 </a:t>
            </a:r>
            <a:endParaRPr lang="ko-KR" altLang="en-US">
              <a:latin typeface="HY강B"/>
              <a:ea typeface="HY강B"/>
            </a:endParaRPr>
          </a:p>
          <a:p>
            <a:pPr>
              <a:buNone/>
              <a:defRPr/>
            </a:pPr>
            <a:endParaRPr lang="en-US" altLang="ko-KR">
              <a:latin typeface="HY강B"/>
              <a:ea typeface="HY강B"/>
            </a:endParaRPr>
          </a:p>
          <a:p>
            <a:pPr>
              <a:buFontTx/>
              <a:buChar char="-"/>
              <a:defRPr/>
            </a:pPr>
            <a:r>
              <a:rPr lang="ko-KR" altLang="en-US">
                <a:latin typeface="HY강B"/>
                <a:ea typeface="HY강B"/>
              </a:rPr>
              <a:t>연수</a:t>
            </a:r>
            <a:r>
              <a:rPr lang="en-US" altLang="ko-KR">
                <a:latin typeface="HY강B"/>
                <a:ea typeface="HY강B"/>
              </a:rPr>
              <a:t>(</a:t>
            </a:r>
            <a:r>
              <a:rPr lang="ko-KR" altLang="en-US">
                <a:latin typeface="HY강B"/>
                <a:ea typeface="HY강B"/>
              </a:rPr>
              <a:t>단물</a:t>
            </a:r>
            <a:r>
              <a:rPr lang="en-US" altLang="ko-KR">
                <a:latin typeface="HY강B"/>
                <a:ea typeface="HY강B"/>
              </a:rPr>
              <a:t>): 0-75mg/L</a:t>
            </a:r>
            <a:endParaRPr lang="en-US" altLang="ko-KR">
              <a:latin typeface="HY강B"/>
              <a:ea typeface="HY강B"/>
            </a:endParaRPr>
          </a:p>
          <a:p>
            <a:pPr>
              <a:buFontTx/>
              <a:buChar char="-"/>
              <a:defRPr/>
            </a:pPr>
            <a:r>
              <a:rPr lang="ko-KR" altLang="en-US">
                <a:latin typeface="HY강B"/>
                <a:ea typeface="HY강B"/>
              </a:rPr>
              <a:t>약한 경수</a:t>
            </a:r>
            <a:r>
              <a:rPr lang="en-US" altLang="ko-KR">
                <a:latin typeface="HY강B"/>
                <a:ea typeface="HY강B"/>
              </a:rPr>
              <a:t>: 75-150mg/L </a:t>
            </a:r>
            <a:endParaRPr lang="en-US" altLang="ko-KR">
              <a:latin typeface="HY강B"/>
              <a:ea typeface="HY강B"/>
            </a:endParaRPr>
          </a:p>
          <a:p>
            <a:pPr>
              <a:buFontTx/>
              <a:buChar char="-"/>
              <a:defRPr/>
            </a:pPr>
            <a:r>
              <a:rPr lang="ko-KR" altLang="en-US">
                <a:latin typeface="HY강B"/>
                <a:ea typeface="HY강B"/>
              </a:rPr>
              <a:t>경수</a:t>
            </a:r>
            <a:r>
              <a:rPr lang="en-US" altLang="ko-KR">
                <a:latin typeface="HY강B"/>
                <a:ea typeface="HY강B"/>
              </a:rPr>
              <a:t>(</a:t>
            </a:r>
            <a:r>
              <a:rPr lang="ko-KR" altLang="en-US">
                <a:latin typeface="HY강B"/>
                <a:ea typeface="HY강B"/>
              </a:rPr>
              <a:t>센물</a:t>
            </a:r>
            <a:r>
              <a:rPr lang="en-US" altLang="ko-KR">
                <a:latin typeface="HY강B"/>
                <a:ea typeface="HY강B"/>
              </a:rPr>
              <a:t>): 150-300mg/L</a:t>
            </a:r>
            <a:endParaRPr lang="en-US" altLang="ko-KR">
              <a:latin typeface="HY강B"/>
              <a:ea typeface="HY강B"/>
            </a:endParaRPr>
          </a:p>
          <a:p>
            <a:pPr>
              <a:buFontTx/>
              <a:buChar char="-"/>
              <a:defRPr/>
            </a:pPr>
            <a:endParaRPr lang="en-US" altLang="ko-KR">
              <a:latin typeface="HY강B"/>
              <a:ea typeface="HY강B"/>
            </a:endParaRPr>
          </a:p>
          <a:p>
            <a:pPr>
              <a:buFontTx/>
              <a:buChar char="-"/>
              <a:defRPr/>
            </a:pPr>
            <a:r>
              <a:rPr lang="ko-KR" altLang="en-US">
                <a:latin typeface="HY강B"/>
                <a:ea typeface="HY강B"/>
              </a:rPr>
              <a:t>생수로 만들거나 정수기 물 가능</a:t>
            </a:r>
            <a:r>
              <a:rPr lang="en-US" altLang="ko-KR">
                <a:latin typeface="HY강B"/>
                <a:ea typeface="HY강B"/>
              </a:rPr>
              <a:t>.</a:t>
            </a:r>
            <a:endParaRPr lang="en-US" altLang="ko-KR">
              <a:latin typeface="HY강B"/>
              <a:ea typeface="HY강B"/>
            </a:endParaRPr>
          </a:p>
          <a:p>
            <a:pPr>
              <a:buNone/>
              <a:defRPr/>
            </a:pPr>
            <a:endParaRPr lang="en-US" altLang="ko-KR">
              <a:latin typeface="HY강B"/>
              <a:ea typeface="HY강B"/>
            </a:endParaRPr>
          </a:p>
          <a:p>
            <a:pPr lvl="0">
              <a:defRPr/>
            </a:pPr>
            <a:endParaRPr lang="en-US" altLang="ko-KR"/>
          </a:p>
          <a:p>
            <a:pPr>
              <a:buNone/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latin typeface="HY강B"/>
                <a:ea typeface="HY강B"/>
              </a:rPr>
              <a:t>홉의 역할</a:t>
            </a:r>
            <a:endParaRPr lang="ko-KR" altLang="en-US">
              <a:latin typeface="HY강B"/>
              <a:ea typeface="HY강B"/>
            </a:endParaRPr>
          </a:p>
          <a:p>
            <a:pPr>
              <a:buNone/>
              <a:defRPr/>
            </a:pPr>
            <a:r>
              <a:rPr lang="en-US" altLang="ko-KR" sz="2400">
                <a:latin typeface="HY강B"/>
                <a:ea typeface="HY강B"/>
              </a:rPr>
              <a:t>  -</a:t>
            </a:r>
            <a:r>
              <a:rPr lang="ko-KR" altLang="en-US" sz="2400">
                <a:latin typeface="HY강B"/>
                <a:ea typeface="HY강B"/>
              </a:rPr>
              <a:t>거품을 생성</a:t>
            </a:r>
            <a:endParaRPr lang="ko-KR" altLang="en-US" sz="2400">
              <a:latin typeface="HY강B"/>
              <a:ea typeface="HY강B"/>
            </a:endParaRPr>
          </a:p>
          <a:p>
            <a:pPr>
              <a:buNone/>
              <a:defRPr/>
            </a:pPr>
            <a:r>
              <a:rPr lang="en-US" altLang="ko-KR" sz="2400">
                <a:latin typeface="HY강B"/>
                <a:ea typeface="HY강B"/>
              </a:rPr>
              <a:t>  - </a:t>
            </a:r>
            <a:r>
              <a:rPr lang="ko-KR" altLang="en-US" sz="2400">
                <a:latin typeface="HY강B"/>
                <a:ea typeface="HY강B"/>
              </a:rPr>
              <a:t>씁쓰름한 맛과 향기</a:t>
            </a:r>
            <a:endParaRPr lang="ko-KR" altLang="en-US" sz="2400">
              <a:latin typeface="HY강B"/>
              <a:ea typeface="HY강B"/>
            </a:endParaRPr>
          </a:p>
          <a:p>
            <a:pPr>
              <a:buNone/>
              <a:defRPr/>
            </a:pPr>
            <a:r>
              <a:rPr lang="en-US" altLang="ko-KR" sz="2400">
                <a:latin typeface="HY강B"/>
                <a:ea typeface="HY강B"/>
              </a:rPr>
              <a:t>  - </a:t>
            </a:r>
            <a:r>
              <a:rPr lang="ko-KR" altLang="en-US" sz="2400">
                <a:latin typeface="HY강B"/>
                <a:ea typeface="HY강B"/>
              </a:rPr>
              <a:t>균이 번식하거나 부패하는 것을 막아줌</a:t>
            </a:r>
            <a:endParaRPr lang="ko-KR" altLang="en-US" sz="2400">
              <a:latin typeface="HY강B"/>
              <a:ea typeface="HY강B"/>
            </a:endParaRPr>
          </a:p>
          <a:p>
            <a:pPr>
              <a:buNone/>
              <a:defRPr/>
            </a:pPr>
            <a:r>
              <a:rPr lang="en-US" altLang="ko-KR" sz="2400">
                <a:latin typeface="HY강B"/>
                <a:ea typeface="HY강B"/>
              </a:rPr>
              <a:t>  - </a:t>
            </a:r>
            <a:r>
              <a:rPr lang="ko-KR" altLang="en-US" sz="2400">
                <a:latin typeface="HY강B"/>
                <a:ea typeface="HY강B"/>
              </a:rPr>
              <a:t>이뇨 작용을 도움</a:t>
            </a:r>
            <a:endParaRPr lang="ko-KR" altLang="en-US" sz="2400">
              <a:latin typeface="HY강B"/>
              <a:ea typeface="HY강B"/>
            </a:endParaRPr>
          </a:p>
          <a:p>
            <a:pPr>
              <a:buNone/>
              <a:defRPr/>
            </a:pPr>
            <a:endParaRPr lang="en-US" altLang="ko-KR">
              <a:latin typeface="HY강B"/>
              <a:ea typeface="HY강B"/>
            </a:endParaRPr>
          </a:p>
          <a:p>
            <a:pPr lvl="0">
              <a:defRPr/>
            </a:pPr>
            <a:r>
              <a:rPr lang="ko-KR" altLang="en-US">
                <a:latin typeface="HY강B"/>
                <a:ea typeface="HY강B"/>
              </a:rPr>
              <a:t>홉의 종류</a:t>
            </a:r>
            <a:r>
              <a:rPr lang="en-US" altLang="ko-KR">
                <a:latin typeface="HY강B"/>
                <a:ea typeface="HY강B"/>
              </a:rPr>
              <a:t>(</a:t>
            </a:r>
            <a:r>
              <a:rPr lang="el-GR" altLang="ko-KR">
                <a:latin typeface="HY강B"/>
                <a:ea typeface="HY강B"/>
              </a:rPr>
              <a:t>α</a:t>
            </a:r>
            <a:r>
              <a:rPr lang="en-US" altLang="ko-KR">
                <a:latin typeface="HY강B"/>
                <a:ea typeface="HY강B"/>
              </a:rPr>
              <a:t>- </a:t>
            </a:r>
            <a:r>
              <a:rPr lang="ko-KR" altLang="en-US">
                <a:latin typeface="HY강B"/>
                <a:ea typeface="HY강B"/>
              </a:rPr>
              <a:t>산도로 표시</a:t>
            </a:r>
            <a:r>
              <a:rPr lang="en-US" altLang="ko-KR">
                <a:latin typeface="HY강B"/>
                <a:ea typeface="HY강B"/>
              </a:rPr>
              <a:t>)</a:t>
            </a:r>
            <a:endParaRPr lang="en-US" altLang="ko-KR">
              <a:latin typeface="HY강B"/>
              <a:ea typeface="HY강B"/>
            </a:endParaRPr>
          </a:p>
          <a:p>
            <a:pPr>
              <a:buNone/>
              <a:defRPr/>
            </a:pPr>
            <a:r>
              <a:rPr lang="en-US" altLang="ko-KR" sz="2400">
                <a:latin typeface="HY강B"/>
                <a:ea typeface="HY강B"/>
              </a:rPr>
              <a:t>  - </a:t>
            </a:r>
            <a:r>
              <a:rPr lang="ko-KR" altLang="en-US" sz="2400">
                <a:latin typeface="HY강B"/>
                <a:ea typeface="HY강B"/>
              </a:rPr>
              <a:t>비터용</a:t>
            </a:r>
            <a:r>
              <a:rPr lang="en-US" altLang="ko-KR" sz="2400">
                <a:latin typeface="HY강B"/>
                <a:ea typeface="HY강B"/>
              </a:rPr>
              <a:t>: </a:t>
            </a:r>
            <a:r>
              <a:rPr lang="ko-KR" altLang="en-US" sz="2400">
                <a:latin typeface="HY강B"/>
                <a:ea typeface="HY강B"/>
              </a:rPr>
              <a:t>쓴맛의 정도</a:t>
            </a:r>
            <a:endParaRPr lang="ko-KR" altLang="en-US" sz="2400">
              <a:latin typeface="HY강B"/>
              <a:ea typeface="HY강B"/>
            </a:endParaRPr>
          </a:p>
          <a:p>
            <a:pPr>
              <a:buNone/>
              <a:defRPr/>
            </a:pPr>
            <a:r>
              <a:rPr lang="en-US" altLang="ko-KR" sz="2400">
                <a:latin typeface="HY강B"/>
                <a:ea typeface="HY강B"/>
              </a:rPr>
              <a:t>  - </a:t>
            </a:r>
            <a:r>
              <a:rPr lang="ko-KR" altLang="en-US" sz="2400">
                <a:latin typeface="HY강B"/>
                <a:ea typeface="HY강B"/>
              </a:rPr>
              <a:t>아로마용</a:t>
            </a:r>
            <a:r>
              <a:rPr lang="en-US" altLang="ko-KR" sz="2400">
                <a:latin typeface="HY강B"/>
                <a:ea typeface="HY강B"/>
              </a:rPr>
              <a:t>: </a:t>
            </a:r>
            <a:r>
              <a:rPr lang="ko-KR" altLang="en-US" sz="2400">
                <a:latin typeface="HY강B"/>
                <a:ea typeface="HY강B"/>
              </a:rPr>
              <a:t>방향의 정도 </a:t>
            </a:r>
            <a:endParaRPr lang="ko-KR" altLang="en-US" sz="2400">
              <a:latin typeface="HY강B"/>
              <a:ea typeface="HY강B"/>
            </a:endParaRPr>
          </a:p>
          <a:p>
            <a:pPr>
              <a:buNone/>
              <a:defRPr/>
            </a:pPr>
            <a:r>
              <a:rPr lang="en-US" altLang="ko-KR" sz="2400">
                <a:latin typeface="HY강B"/>
                <a:ea typeface="HY강B"/>
              </a:rPr>
              <a:t>  - </a:t>
            </a:r>
            <a:r>
              <a:rPr lang="ko-KR" altLang="en-US" sz="2400">
                <a:latin typeface="HY강B"/>
                <a:ea typeface="HY강B"/>
              </a:rPr>
              <a:t>중간형태 </a:t>
            </a:r>
            <a:endParaRPr lang="ko-KR" altLang="en-US" sz="2400">
              <a:latin typeface="HY강B"/>
              <a:ea typeface="HY강B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05127" y="1556792"/>
            <a:ext cx="27432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맥아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담색맥아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필스너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라거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두줄보리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페일 에일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농색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 맥아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마일드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 에일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뮤니히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빅토리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특수맥아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크리스털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초콜릿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카라필스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캐러멜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라우쉬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비엔나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아로마틱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기타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보리 외 곡류를 사용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호밀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밀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겉보리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부원료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쌀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옥수수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수수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전분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전분당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맥아당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설탕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캐러멜 등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효모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상면발효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페일 에일</a:t>
            </a:r>
            <a:r>
              <a:rPr lang="en-US" altLang="ko-KR" dirty="0" smtClean="0"/>
              <a:t>(Pale Ale)</a:t>
            </a:r>
          </a:p>
          <a:p>
            <a:r>
              <a:rPr lang="ko-KR" altLang="en-US" dirty="0" err="1" smtClean="0"/>
              <a:t>마일드</a:t>
            </a:r>
            <a:r>
              <a:rPr lang="ko-KR" altLang="en-US" dirty="0" smtClean="0"/>
              <a:t> 에일</a:t>
            </a:r>
            <a:r>
              <a:rPr lang="en-US" altLang="ko-KR" dirty="0" smtClean="0"/>
              <a:t>(Mild Ale)</a:t>
            </a:r>
          </a:p>
          <a:p>
            <a:r>
              <a:rPr lang="ko-KR" altLang="en-US" dirty="0" smtClean="0"/>
              <a:t>스타우트</a:t>
            </a:r>
            <a:r>
              <a:rPr lang="en-US" altLang="ko-KR" dirty="0" smtClean="0"/>
              <a:t>(Stout)</a:t>
            </a:r>
          </a:p>
          <a:p>
            <a:r>
              <a:rPr lang="ko-KR" altLang="en-US" dirty="0" smtClean="0"/>
              <a:t>포터</a:t>
            </a:r>
            <a:r>
              <a:rPr lang="en-US" altLang="ko-KR" dirty="0" smtClean="0"/>
              <a:t>(Porter)</a:t>
            </a:r>
          </a:p>
          <a:p>
            <a:r>
              <a:rPr lang="ko-KR" altLang="en-US" dirty="0" err="1" smtClean="0"/>
              <a:t>바이스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바이젠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Weissbier</a:t>
            </a:r>
            <a:r>
              <a:rPr lang="en-US" altLang="ko-KR" dirty="0" smtClean="0"/>
              <a:t>/ </a:t>
            </a:r>
            <a:r>
              <a:rPr lang="en-US" altLang="ko-KR" dirty="0" err="1" smtClean="0"/>
              <a:t>Weizenbier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발리와인</a:t>
            </a:r>
            <a:r>
              <a:rPr lang="en-US" altLang="ko-KR" dirty="0" smtClean="0"/>
              <a:t>(Barley Wine)</a:t>
            </a:r>
          </a:p>
          <a:p>
            <a:r>
              <a:rPr lang="ko-KR" altLang="en-US" dirty="0" err="1" smtClean="0"/>
              <a:t>쾰쉬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Kolsch</a:t>
            </a:r>
            <a:r>
              <a:rPr lang="en-US" altLang="ko-KR" dirty="0" smtClean="0"/>
              <a:t>)/ </a:t>
            </a:r>
            <a:r>
              <a:rPr lang="ko-KR" altLang="en-US" dirty="0" err="1" smtClean="0"/>
              <a:t>알트비어</a:t>
            </a:r>
            <a:r>
              <a:rPr lang="en-US" altLang="ko-KR" dirty="0" smtClean="0"/>
              <a:t>(Alt Bier)</a:t>
            </a:r>
          </a:p>
          <a:p>
            <a:r>
              <a:rPr lang="ko-KR" altLang="en-US" dirty="0" err="1" smtClean="0"/>
              <a:t>비터</a:t>
            </a:r>
            <a:r>
              <a:rPr lang="en-US" altLang="ko-KR" dirty="0" smtClean="0"/>
              <a:t>(Bitter)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20604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44145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페일 에일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(Pale Ale)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1142984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영국의 대표적인 맥주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라거맥주보다</a:t>
            </a:r>
            <a:r>
              <a:rPr lang="ko-KR" altLang="en-US" dirty="0" smtClean="0"/>
              <a:t> 홉</a:t>
            </a:r>
            <a:r>
              <a:rPr lang="en-US" altLang="ko-KR" dirty="0" smtClean="0"/>
              <a:t>(Hop)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1.5~2</a:t>
            </a:r>
            <a:r>
              <a:rPr lang="ko-KR" altLang="en-US" dirty="0" smtClean="0"/>
              <a:t>배 더 첨가함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향과 색의 차이에 따라 </a:t>
            </a:r>
            <a:r>
              <a:rPr lang="ko-KR" altLang="en-US" dirty="0" err="1" smtClean="0"/>
              <a:t>마일드</a:t>
            </a:r>
            <a:r>
              <a:rPr lang="ko-KR" altLang="en-US" dirty="0" smtClean="0"/>
              <a:t> 에일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페일 에일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브라운 에일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인디아 페일 에일 등으로 구분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73"/>
            <a:ext cx="37643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6206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스타우트</a:t>
            </a:r>
            <a:r>
              <a:rPr lang="en-US" altLang="ko-KR" sz="36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(Stout)</a:t>
            </a:r>
            <a:endParaRPr lang="ko-KR" altLang="en-US" sz="36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428736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맥아를 검게 구움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err="1" smtClean="0"/>
              <a:t>아이리쉬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임페리얼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스위트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포린</a:t>
            </a:r>
            <a:r>
              <a:rPr lang="ko-KR" altLang="en-US" dirty="0" smtClean="0"/>
              <a:t> 스파일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오트밀 스타우트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홉을 많이 사용해 맛이 진함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err="1" smtClean="0"/>
              <a:t>기네스는</a:t>
            </a:r>
            <a:r>
              <a:rPr lang="ko-KR" altLang="en-US" dirty="0" smtClean="0"/>
              <a:t> 질소가스를 사용하여 </a:t>
            </a:r>
            <a:r>
              <a:rPr lang="ko-KR" altLang="en-US" dirty="0" err="1" smtClean="0"/>
              <a:t>크림같은</a:t>
            </a:r>
            <a:r>
              <a:rPr lang="ko-KR" altLang="en-US" dirty="0" smtClean="0"/>
              <a:t> 부드러운 거품을 생성함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PMingLiU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PMingLiU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 rotWithShape="1">
          <a:blip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401</ep:Words>
  <ep:PresentationFormat>화면 슬라이드 쇼(4:3)</ep:PresentationFormat>
  <ep:Paragraphs>134</ep:Paragraphs>
  <ep:Slides>28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ep:HeadingPairs>
  <ep:TitlesOfParts>
    <vt:vector size="29" baseType="lpstr">
      <vt:lpstr>모듈</vt:lpstr>
      <vt:lpstr>맥주, 만들어 봅시다</vt:lpstr>
      <vt:lpstr>맥주의 재료</vt:lpstr>
      <vt:lpstr>물</vt:lpstr>
      <vt:lpstr>홉</vt:lpstr>
      <vt:lpstr>맥아</vt:lpstr>
      <vt:lpstr>효모</vt:lpstr>
      <vt:lpstr>상면발효</vt:lpstr>
      <vt:lpstr>슬라이드 8</vt:lpstr>
      <vt:lpstr>슬라이드 9</vt:lpstr>
      <vt:lpstr>슬라이드 10</vt:lpstr>
      <vt:lpstr>슬라이드 11</vt:lpstr>
      <vt:lpstr>하면발효</vt:lpstr>
      <vt:lpstr>슬라이드 13</vt:lpstr>
      <vt:lpstr>슬라이드 14</vt:lpstr>
      <vt:lpstr>슬라이드 15</vt:lpstr>
      <vt:lpstr>슬라이드 16</vt:lpstr>
      <vt:lpstr>슬라이드 17</vt:lpstr>
      <vt:lpstr>자연발효</vt:lpstr>
      <vt:lpstr>맥주 맛보기</vt:lpstr>
      <vt:lpstr>맥주만들기</vt:lpstr>
      <vt:lpstr>세척</vt:lpstr>
      <vt:lpstr>원액과 설탕 넣기</vt:lpstr>
      <vt:lpstr>혼합 및 비중측정</vt:lpstr>
      <vt:lpstr>효모 넣기</vt:lpstr>
      <vt:lpstr>에어락 설치/ 1차발효</vt:lpstr>
      <vt:lpstr>병입 및 탄산화</vt:lpstr>
      <vt:lpstr>2차 발효</vt:lpstr>
      <vt:lpstr>참고자료 및 사이트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2016-07-31T03:07:07.000</dcterms:created>
  <dc:creator>Errant</dc:creator>
  <cp:lastModifiedBy>Administrator</cp:lastModifiedBy>
  <dcterms:modified xsi:type="dcterms:W3CDTF">2018-09-19T02:56:09.629</dcterms:modified>
  <cp:revision>50</cp:revision>
  <dc:title>신의 물방울</dc:title>
  <cp:version>0906.0100.01</cp:version>
</cp:coreProperties>
</file>